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9" r:id="rId3"/>
    <p:sldId id="258" r:id="rId4"/>
    <p:sldId id="260" r:id="rId5"/>
    <p:sldId id="261" r:id="rId6"/>
    <p:sldId id="262" r:id="rId7"/>
    <p:sldId id="264" r:id="rId8"/>
    <p:sldId id="271" r:id="rId9"/>
    <p:sldId id="263" r:id="rId10"/>
    <p:sldId id="270" r:id="rId11"/>
    <p:sldId id="265" r:id="rId12"/>
    <p:sldId id="266" r:id="rId13"/>
    <p:sldId id="267"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ach Yoonsoo" initials="BY" lastIdx="2" clrIdx="0">
    <p:extLst>
      <p:ext uri="{19B8F6BF-5375-455C-9EA6-DF929625EA0E}">
        <p15:presenceInfo xmlns:p15="http://schemas.microsoft.com/office/powerpoint/2012/main" userId="c9e5e3f36b80a00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862"/>
    <p:restoredTop sz="94694"/>
  </p:normalViewPr>
  <p:slideViewPr>
    <p:cSldViewPr snapToGrid="0" snapToObjects="1">
      <p:cViewPr varScale="1">
        <p:scale>
          <a:sx n="157" d="100"/>
          <a:sy n="157" d="100"/>
        </p:scale>
        <p:origin x="8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_Arial">
    <p:spTree>
      <p:nvGrpSpPr>
        <p:cNvPr id="1" name=""/>
        <p:cNvGrpSpPr/>
        <p:nvPr/>
      </p:nvGrpSpPr>
      <p:grpSpPr>
        <a:xfrm>
          <a:off x="0" y="0"/>
          <a:ext cx="0" cy="0"/>
          <a:chOff x="0" y="0"/>
          <a:chExt cx="0" cy="0"/>
        </a:xfrm>
      </p:grpSpPr>
      <p:sp>
        <p:nvSpPr>
          <p:cNvPr id="7" name="Rectangle 6"/>
          <p:cNvSpPr/>
          <p:nvPr/>
        </p:nvSpPr>
        <p:spPr>
          <a:xfrm>
            <a:off x="1" y="6545596"/>
            <a:ext cx="12192000" cy="3124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478418"/>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ctr">
              <a:lnSpc>
                <a:spcPct val="85000"/>
              </a:lnSpc>
              <a:defRPr sz="5400" b="1" spc="-50" baseline="0">
                <a:solidFill>
                  <a:schemeClr val="tx1">
                    <a:lumMod val="85000"/>
                    <a:lumOff val="15000"/>
                  </a:schemeClr>
                </a:solidFill>
                <a:latin typeface="Arial" panose="020B0604020202020204" pitchFamily="34" charset="0"/>
                <a:cs typeface="Arial" panose="020B0604020202020204" pitchFamily="34" charset="0"/>
              </a:defRPr>
            </a:lvl1pPr>
          </a:lstStyle>
          <a:p>
            <a:r>
              <a:rPr lang="en-US" altLang="ko-KR"/>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ctr">
              <a:buNone/>
              <a:defRPr sz="2000" cap="small" spc="0" baseline="0">
                <a:solidFill>
                  <a:schemeClr val="tx2"/>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ltLang="ko-KR"/>
              <a:t>Click to edit Master subtitle style</a:t>
            </a:r>
            <a:endParaRPr lang="en-US" dirty="0"/>
          </a:p>
        </p:txBody>
      </p:sp>
      <p:sp>
        <p:nvSpPr>
          <p:cNvPr id="4" name="Date Placeholder 3"/>
          <p:cNvSpPr>
            <a:spLocks noGrp="1"/>
          </p:cNvSpPr>
          <p:nvPr>
            <p:ph type="dt" sz="half" idx="10"/>
          </p:nvPr>
        </p:nvSpPr>
        <p:spPr/>
        <p:txBody>
          <a:bodyPr/>
          <a:lstStyle/>
          <a:p>
            <a:fld id="{813975D7-ACF8-8D46-971B-C7D1F8185C40}" type="datetimeFigureOut">
              <a:t>15/06/2020</a:t>
            </a:fld>
            <a:endParaRPr lang="en-KR"/>
          </a:p>
        </p:txBody>
      </p:sp>
      <p:sp>
        <p:nvSpPr>
          <p:cNvPr id="5" name="Footer Placeholder 4"/>
          <p:cNvSpPr>
            <a:spLocks noGrp="1"/>
          </p:cNvSpPr>
          <p:nvPr>
            <p:ph type="ftr" sz="quarter" idx="11"/>
          </p:nvPr>
        </p:nvSpPr>
        <p:spPr/>
        <p:txBody>
          <a:bodyPr/>
          <a:lstStyle/>
          <a:p>
            <a:endParaRPr lang="en-KR"/>
          </a:p>
        </p:txBody>
      </p:sp>
      <p:sp>
        <p:nvSpPr>
          <p:cNvPr id="6" name="Slide Number Placeholder 5"/>
          <p:cNvSpPr>
            <a:spLocks noGrp="1"/>
          </p:cNvSpPr>
          <p:nvPr>
            <p:ph type="sldNum" sz="quarter" idx="12"/>
          </p:nvPr>
        </p:nvSpPr>
        <p:spPr/>
        <p:txBody>
          <a:bodyPr/>
          <a:lstStyle/>
          <a:p>
            <a:fld id="{44E7DE3D-70EE-E343-B1ED-D74F96F45B8D}" type="slidenum">
              <a:t>‹#›</a:t>
            </a:fld>
            <a:endParaRPr lang="en-KR"/>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5074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545596"/>
            <a:ext cx="12188825" cy="3124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3175" y="6480502"/>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813975D7-ACF8-8D46-971B-C7D1F8185C40}" type="datetimeFigureOut">
              <a:t>15/06/2020</a:t>
            </a:fld>
            <a:endParaRPr lang="en-KR"/>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KR"/>
          </a:p>
        </p:txBody>
      </p:sp>
      <p:sp>
        <p:nvSpPr>
          <p:cNvPr id="9" name="Slide Number Placeholder 8"/>
          <p:cNvSpPr>
            <a:spLocks noGrp="1"/>
          </p:cNvSpPr>
          <p:nvPr>
            <p:ph type="sldNum" sz="quarter" idx="12"/>
          </p:nvPr>
        </p:nvSpPr>
        <p:spPr/>
        <p:txBody>
          <a:bodyPr/>
          <a:lstStyle/>
          <a:p>
            <a:fld id="{44E7DE3D-70EE-E343-B1ED-D74F96F45B8D}" type="slidenum">
              <a:t>‹#›</a:t>
            </a:fld>
            <a:endParaRPr lang="en-KR"/>
          </a:p>
        </p:txBody>
      </p:sp>
    </p:spTree>
    <p:extLst>
      <p:ext uri="{BB962C8B-B14F-4D97-AF65-F5344CB8AC3E}">
        <p14:creationId xmlns:p14="http://schemas.microsoft.com/office/powerpoint/2010/main" val="4005089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ltLang="ko-KR"/>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ko-KR"/>
              <a:t>Click to edit Master text styles</a:t>
            </a:r>
          </a:p>
        </p:txBody>
      </p:sp>
      <p:sp>
        <p:nvSpPr>
          <p:cNvPr id="5" name="Date Placeholder 4"/>
          <p:cNvSpPr>
            <a:spLocks noGrp="1"/>
          </p:cNvSpPr>
          <p:nvPr>
            <p:ph type="dt" sz="half" idx="10"/>
          </p:nvPr>
        </p:nvSpPr>
        <p:spPr/>
        <p:txBody>
          <a:bodyPr/>
          <a:lstStyle/>
          <a:p>
            <a:fld id="{813975D7-ACF8-8D46-971B-C7D1F8185C40}" type="datetimeFigureOut">
              <a:t>15/06/2020</a:t>
            </a:fld>
            <a:endParaRPr lang="en-KR"/>
          </a:p>
        </p:txBody>
      </p:sp>
      <p:sp>
        <p:nvSpPr>
          <p:cNvPr id="6" name="Footer Placeholder 5"/>
          <p:cNvSpPr>
            <a:spLocks noGrp="1"/>
          </p:cNvSpPr>
          <p:nvPr>
            <p:ph type="ftr" sz="quarter" idx="11"/>
          </p:nvPr>
        </p:nvSpPr>
        <p:spPr/>
        <p:txBody>
          <a:bodyPr/>
          <a:lstStyle/>
          <a:p>
            <a:endParaRPr lang="en-KR"/>
          </a:p>
        </p:txBody>
      </p:sp>
      <p:sp>
        <p:nvSpPr>
          <p:cNvPr id="7" name="Slide Number Placeholder 6"/>
          <p:cNvSpPr>
            <a:spLocks noGrp="1"/>
          </p:cNvSpPr>
          <p:nvPr>
            <p:ph type="sldNum" sz="quarter" idx="12"/>
          </p:nvPr>
        </p:nvSpPr>
        <p:spPr/>
        <p:txBody>
          <a:bodyPr/>
          <a:lstStyle/>
          <a:p>
            <a:fld id="{44E7DE3D-70EE-E343-B1ED-D74F96F45B8D}" type="slidenum">
              <a:t>‹#›</a:t>
            </a:fld>
            <a:endParaRPr lang="en-KR"/>
          </a:p>
        </p:txBody>
      </p:sp>
    </p:spTree>
    <p:extLst>
      <p:ext uri="{BB962C8B-B14F-4D97-AF65-F5344CB8AC3E}">
        <p14:creationId xmlns:p14="http://schemas.microsoft.com/office/powerpoint/2010/main" val="33589883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4" name="Date Placeholder 3"/>
          <p:cNvSpPr>
            <a:spLocks noGrp="1"/>
          </p:cNvSpPr>
          <p:nvPr>
            <p:ph type="dt" sz="half" idx="10"/>
          </p:nvPr>
        </p:nvSpPr>
        <p:spPr/>
        <p:txBody>
          <a:bodyPr/>
          <a:lstStyle/>
          <a:p>
            <a:fld id="{813975D7-ACF8-8D46-971B-C7D1F8185C40}" type="datetimeFigureOut">
              <a:t>15/06/2020</a:t>
            </a:fld>
            <a:endParaRPr lang="en-KR"/>
          </a:p>
        </p:txBody>
      </p:sp>
      <p:sp>
        <p:nvSpPr>
          <p:cNvPr id="5" name="Footer Placeholder 4"/>
          <p:cNvSpPr>
            <a:spLocks noGrp="1"/>
          </p:cNvSpPr>
          <p:nvPr>
            <p:ph type="ftr" sz="quarter" idx="11"/>
          </p:nvPr>
        </p:nvSpPr>
        <p:spPr/>
        <p:txBody>
          <a:bodyPr/>
          <a:lstStyle/>
          <a:p>
            <a:endParaRPr lang="en-KR"/>
          </a:p>
        </p:txBody>
      </p:sp>
      <p:sp>
        <p:nvSpPr>
          <p:cNvPr id="6" name="Slide Number Placeholder 5"/>
          <p:cNvSpPr>
            <a:spLocks noGrp="1"/>
          </p:cNvSpPr>
          <p:nvPr>
            <p:ph type="sldNum" sz="quarter" idx="12"/>
          </p:nvPr>
        </p:nvSpPr>
        <p:spPr/>
        <p:txBody>
          <a:bodyPr/>
          <a:lstStyle/>
          <a:p>
            <a:fld id="{44E7DE3D-70EE-E343-B1ED-D74F96F45B8D}" type="slidenum">
              <a:t>‹#›</a:t>
            </a:fld>
            <a:endParaRPr lang="en-KR"/>
          </a:p>
        </p:txBody>
      </p:sp>
    </p:spTree>
    <p:extLst>
      <p:ext uri="{BB962C8B-B14F-4D97-AF65-F5344CB8AC3E}">
        <p14:creationId xmlns:p14="http://schemas.microsoft.com/office/powerpoint/2010/main" val="16945089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ltLang="ko-KR"/>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4" name="Date Placeholder 3"/>
          <p:cNvSpPr>
            <a:spLocks noGrp="1"/>
          </p:cNvSpPr>
          <p:nvPr>
            <p:ph type="dt" sz="half" idx="10"/>
          </p:nvPr>
        </p:nvSpPr>
        <p:spPr/>
        <p:txBody>
          <a:bodyPr/>
          <a:lstStyle/>
          <a:p>
            <a:fld id="{813975D7-ACF8-8D46-971B-C7D1F8185C40}" type="datetimeFigureOut">
              <a:t>15/06/2020</a:t>
            </a:fld>
            <a:endParaRPr lang="en-KR"/>
          </a:p>
        </p:txBody>
      </p:sp>
      <p:sp>
        <p:nvSpPr>
          <p:cNvPr id="5" name="Footer Placeholder 4"/>
          <p:cNvSpPr>
            <a:spLocks noGrp="1"/>
          </p:cNvSpPr>
          <p:nvPr>
            <p:ph type="ftr" sz="quarter" idx="11"/>
          </p:nvPr>
        </p:nvSpPr>
        <p:spPr/>
        <p:txBody>
          <a:bodyPr/>
          <a:lstStyle/>
          <a:p>
            <a:endParaRPr lang="en-KR"/>
          </a:p>
        </p:txBody>
      </p:sp>
      <p:sp>
        <p:nvSpPr>
          <p:cNvPr id="6" name="Slide Number Placeholder 5"/>
          <p:cNvSpPr>
            <a:spLocks noGrp="1"/>
          </p:cNvSpPr>
          <p:nvPr>
            <p:ph type="sldNum" sz="quarter" idx="12"/>
          </p:nvPr>
        </p:nvSpPr>
        <p:spPr/>
        <p:txBody>
          <a:bodyPr/>
          <a:lstStyle/>
          <a:p>
            <a:fld id="{44E7DE3D-70EE-E343-B1ED-D74F96F45B8D}" type="slidenum">
              <a:t>‹#›</a:t>
            </a:fld>
            <a:endParaRPr lang="en-KR"/>
          </a:p>
        </p:txBody>
      </p:sp>
    </p:spTree>
    <p:extLst>
      <p:ext uri="{BB962C8B-B14F-4D97-AF65-F5344CB8AC3E}">
        <p14:creationId xmlns:p14="http://schemas.microsoft.com/office/powerpoint/2010/main" val="12333689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Basic_TimesNewRoman">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lvl1pPr indent="-324000" latinLnBrk="0">
              <a:defRPr sz="2400">
                <a:solidFill>
                  <a:schemeClr val="tx1"/>
                </a:solidFill>
                <a:latin typeface="+mj-lt"/>
              </a:defRPr>
            </a:lvl1pPr>
            <a:lvl2pPr latinLnBrk="0">
              <a:defRPr sz="2000">
                <a:solidFill>
                  <a:schemeClr val="tx1"/>
                </a:solidFill>
                <a:latin typeface="+mj-lt"/>
              </a:defRPr>
            </a:lvl2pPr>
            <a:lvl3pPr marL="612000" indent="-216000" latinLnBrk="0">
              <a:buFont typeface="Wingdings" panose="05000000000000000000" pitchFamily="2" charset="2"/>
              <a:buChar char="§"/>
              <a:defRPr sz="1600">
                <a:solidFill>
                  <a:schemeClr val="tx1"/>
                </a:solidFill>
                <a:latin typeface="+mj-lt"/>
              </a:defRPr>
            </a:lvl3pPr>
            <a:lvl4pPr marL="648000" indent="-216000">
              <a:buFont typeface="Wingdings" panose="05000000000000000000" pitchFamily="2" charset="2"/>
              <a:buChar char="§"/>
              <a:defRPr sz="1600">
                <a:latin typeface="+mj-lt"/>
              </a:defRPr>
            </a:lvl4pPr>
            <a:lvl5pPr marL="756000" indent="-216000">
              <a:buFont typeface="Wingdings" panose="05000000000000000000" pitchFamily="2" charset="2"/>
              <a:buChar char="§"/>
              <a:defRPr sz="1600">
                <a:latin typeface="+mj-lt"/>
              </a:defRPr>
            </a:lvl5pPr>
          </a:lstStyle>
          <a:p>
            <a:pPr lvl="0"/>
            <a:r>
              <a:rPr lang="en-US" altLang="ko-KR" dirty="0"/>
              <a:t>Click to edit Master text styles</a:t>
            </a:r>
          </a:p>
          <a:p>
            <a:pPr lvl="1"/>
            <a:r>
              <a:rPr lang="en-US" altLang="ko-KR" dirty="0"/>
              <a:t>Second level</a:t>
            </a:r>
          </a:p>
          <a:p>
            <a:pPr lvl="2"/>
            <a:r>
              <a:rPr lang="en-US" altLang="ko-KR" dirty="0"/>
              <a:t>Third level</a:t>
            </a:r>
          </a:p>
        </p:txBody>
      </p:sp>
      <p:sp>
        <p:nvSpPr>
          <p:cNvPr id="4" name="Date Placeholder 3"/>
          <p:cNvSpPr>
            <a:spLocks noGrp="1"/>
          </p:cNvSpPr>
          <p:nvPr>
            <p:ph type="dt" sz="half" idx="10"/>
          </p:nvPr>
        </p:nvSpPr>
        <p:spPr/>
        <p:txBody>
          <a:bodyPr/>
          <a:lstStyle/>
          <a:p>
            <a:fld id="{813975D7-ACF8-8D46-971B-C7D1F8185C40}" type="datetimeFigureOut">
              <a:t>15/06/2020</a:t>
            </a:fld>
            <a:endParaRPr lang="en-KR"/>
          </a:p>
        </p:txBody>
      </p:sp>
      <p:sp>
        <p:nvSpPr>
          <p:cNvPr id="5" name="Footer Placeholder 4"/>
          <p:cNvSpPr>
            <a:spLocks noGrp="1"/>
          </p:cNvSpPr>
          <p:nvPr>
            <p:ph type="ftr" sz="quarter" idx="11"/>
          </p:nvPr>
        </p:nvSpPr>
        <p:spPr/>
        <p:txBody>
          <a:bodyPr/>
          <a:lstStyle/>
          <a:p>
            <a:endParaRPr lang="en-KR"/>
          </a:p>
        </p:txBody>
      </p:sp>
      <p:sp>
        <p:nvSpPr>
          <p:cNvPr id="6" name="Slide Number Placeholder 5"/>
          <p:cNvSpPr>
            <a:spLocks noGrp="1"/>
          </p:cNvSpPr>
          <p:nvPr>
            <p:ph type="sldNum" sz="quarter" idx="12"/>
          </p:nvPr>
        </p:nvSpPr>
        <p:spPr/>
        <p:txBody>
          <a:bodyPr/>
          <a:lstStyle/>
          <a:p>
            <a:fld id="{44E7DE3D-70EE-E343-B1ED-D74F96F45B8D}" type="slidenum">
              <a:t>‹#›</a:t>
            </a:fld>
            <a:endParaRPr lang="en-KR"/>
          </a:p>
        </p:txBody>
      </p:sp>
      <p:sp>
        <p:nvSpPr>
          <p:cNvPr id="7" name="Title Placeholder 1">
            <a:extLst>
              <a:ext uri="{FF2B5EF4-FFF2-40B4-BE49-F238E27FC236}">
                <a16:creationId xmlns:a16="http://schemas.microsoft.com/office/drawing/2014/main" id="{16227371-047B-9B44-B6E9-A881E170F235}"/>
              </a:ext>
            </a:extLst>
          </p:cNvPr>
          <p:cNvSpPr>
            <a:spLocks noGrp="1"/>
          </p:cNvSpPr>
          <p:nvPr>
            <p:ph type="title"/>
          </p:nvPr>
        </p:nvSpPr>
        <p:spPr>
          <a:xfrm>
            <a:off x="361008" y="104652"/>
            <a:ext cx="11490564" cy="653025"/>
          </a:xfrm>
          <a:prstGeom prst="rect">
            <a:avLst/>
          </a:prstGeom>
        </p:spPr>
        <p:txBody>
          <a:bodyPr vert="horz" lIns="91440" tIns="45720" rIns="91440" bIns="45720" rtlCol="0" anchor="b">
            <a:normAutofit/>
          </a:bodyPr>
          <a:lstStyle/>
          <a:p>
            <a:r>
              <a:rPr lang="en-US" dirty="0"/>
              <a:t>Click to edit Master title style</a:t>
            </a:r>
          </a:p>
        </p:txBody>
      </p:sp>
    </p:spTree>
    <p:extLst>
      <p:ext uri="{BB962C8B-B14F-4D97-AF65-F5344CB8AC3E}">
        <p14:creationId xmlns:p14="http://schemas.microsoft.com/office/powerpoint/2010/main" val="10620381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aths_Cambria">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lvl1pPr indent="-324000" latinLnBrk="0">
              <a:defRPr sz="2400">
                <a:solidFill>
                  <a:schemeClr val="tx1"/>
                </a:solidFill>
                <a:latin typeface="Cambria" panose="02040503050406030204" pitchFamily="18" charset="0"/>
              </a:defRPr>
            </a:lvl1pPr>
            <a:lvl2pPr latinLnBrk="0">
              <a:defRPr sz="2000">
                <a:solidFill>
                  <a:schemeClr val="tx1"/>
                </a:solidFill>
                <a:latin typeface="Cambria" panose="02040503050406030204" pitchFamily="18" charset="0"/>
              </a:defRPr>
            </a:lvl2pPr>
            <a:lvl3pPr marL="612000" indent="-216000" latinLnBrk="0">
              <a:buFont typeface="Wingdings" panose="05000000000000000000" pitchFamily="2" charset="2"/>
              <a:buChar char="§"/>
              <a:defRPr sz="1600">
                <a:solidFill>
                  <a:schemeClr val="tx1"/>
                </a:solidFill>
                <a:latin typeface="Cambria" panose="02040503050406030204" pitchFamily="18" charset="0"/>
              </a:defRPr>
            </a:lvl3pPr>
            <a:lvl4pPr marL="648000" indent="-216000">
              <a:buFont typeface="Wingdings" panose="05000000000000000000" pitchFamily="2" charset="2"/>
              <a:buChar char="§"/>
              <a:defRPr sz="1600">
                <a:latin typeface="+mj-lt"/>
              </a:defRPr>
            </a:lvl4pPr>
            <a:lvl5pPr marL="756000" indent="-216000">
              <a:buFont typeface="Wingdings" panose="05000000000000000000" pitchFamily="2" charset="2"/>
              <a:buChar char="§"/>
              <a:defRPr sz="1600">
                <a:latin typeface="+mj-lt"/>
              </a:defRPr>
            </a:lvl5pPr>
          </a:lstStyle>
          <a:p>
            <a:pPr lvl="0"/>
            <a:r>
              <a:rPr lang="en-US" altLang="ko-KR" dirty="0"/>
              <a:t>Click to edit Master text styles</a:t>
            </a:r>
          </a:p>
          <a:p>
            <a:pPr lvl="1"/>
            <a:r>
              <a:rPr lang="en-US" altLang="ko-KR" dirty="0"/>
              <a:t>Second level</a:t>
            </a:r>
          </a:p>
          <a:p>
            <a:pPr lvl="2"/>
            <a:r>
              <a:rPr lang="en-US" altLang="ko-KR" dirty="0"/>
              <a:t>Third level</a:t>
            </a:r>
          </a:p>
        </p:txBody>
      </p:sp>
      <p:sp>
        <p:nvSpPr>
          <p:cNvPr id="4" name="Date Placeholder 3"/>
          <p:cNvSpPr>
            <a:spLocks noGrp="1"/>
          </p:cNvSpPr>
          <p:nvPr>
            <p:ph type="dt" sz="half" idx="10"/>
          </p:nvPr>
        </p:nvSpPr>
        <p:spPr/>
        <p:txBody>
          <a:bodyPr/>
          <a:lstStyle/>
          <a:p>
            <a:fld id="{813975D7-ACF8-8D46-971B-C7D1F8185C40}" type="datetimeFigureOut">
              <a:t>15/06/2020</a:t>
            </a:fld>
            <a:endParaRPr lang="en-KR"/>
          </a:p>
        </p:txBody>
      </p:sp>
      <p:sp>
        <p:nvSpPr>
          <p:cNvPr id="5" name="Footer Placeholder 4"/>
          <p:cNvSpPr>
            <a:spLocks noGrp="1"/>
          </p:cNvSpPr>
          <p:nvPr>
            <p:ph type="ftr" sz="quarter" idx="11"/>
          </p:nvPr>
        </p:nvSpPr>
        <p:spPr/>
        <p:txBody>
          <a:bodyPr/>
          <a:lstStyle/>
          <a:p>
            <a:endParaRPr lang="en-KR"/>
          </a:p>
        </p:txBody>
      </p:sp>
      <p:sp>
        <p:nvSpPr>
          <p:cNvPr id="6" name="Slide Number Placeholder 5"/>
          <p:cNvSpPr>
            <a:spLocks noGrp="1"/>
          </p:cNvSpPr>
          <p:nvPr>
            <p:ph type="sldNum" sz="quarter" idx="12"/>
          </p:nvPr>
        </p:nvSpPr>
        <p:spPr/>
        <p:txBody>
          <a:bodyPr/>
          <a:lstStyle/>
          <a:p>
            <a:fld id="{44E7DE3D-70EE-E343-B1ED-D74F96F45B8D}" type="slidenum">
              <a:t>‹#›</a:t>
            </a:fld>
            <a:endParaRPr lang="en-KR"/>
          </a:p>
        </p:txBody>
      </p:sp>
      <p:sp>
        <p:nvSpPr>
          <p:cNvPr id="7" name="Title Placeholder 1">
            <a:extLst>
              <a:ext uri="{FF2B5EF4-FFF2-40B4-BE49-F238E27FC236}">
                <a16:creationId xmlns:a16="http://schemas.microsoft.com/office/drawing/2014/main" id="{6ADC5147-96DB-654A-999D-7FC4DC7E9448}"/>
              </a:ext>
            </a:extLst>
          </p:cNvPr>
          <p:cNvSpPr>
            <a:spLocks noGrp="1"/>
          </p:cNvSpPr>
          <p:nvPr>
            <p:ph type="title"/>
          </p:nvPr>
        </p:nvSpPr>
        <p:spPr>
          <a:xfrm>
            <a:off x="361009" y="106494"/>
            <a:ext cx="11490564" cy="653025"/>
          </a:xfrm>
          <a:prstGeom prst="rect">
            <a:avLst/>
          </a:prstGeom>
        </p:spPr>
        <p:txBody>
          <a:bodyPr vert="horz" lIns="91440" tIns="45720" rIns="91440" bIns="45720" rtlCol="0" anchor="b">
            <a:normAutofit/>
          </a:bodyPr>
          <a:lstStyle/>
          <a:p>
            <a:r>
              <a:rPr lang="en-US" dirty="0"/>
              <a:t>Click to edit Master title style</a:t>
            </a:r>
          </a:p>
        </p:txBody>
      </p:sp>
    </p:spTree>
    <p:extLst>
      <p:ext uri="{BB962C8B-B14F-4D97-AF65-F5344CB8AC3E}">
        <p14:creationId xmlns:p14="http://schemas.microsoft.com/office/powerpoint/2010/main" val="41300070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odes_Consolas">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lvl1pPr indent="-324000" latinLnBrk="0">
              <a:defRPr sz="2400">
                <a:solidFill>
                  <a:schemeClr val="tx1"/>
                </a:solidFill>
                <a:latin typeface="Consolas" panose="020B0609020204030204" pitchFamily="49" charset="0"/>
              </a:defRPr>
            </a:lvl1pPr>
            <a:lvl2pPr latinLnBrk="0">
              <a:defRPr sz="2000">
                <a:solidFill>
                  <a:schemeClr val="tx1"/>
                </a:solidFill>
                <a:latin typeface="Consolas" panose="020B0609020204030204" pitchFamily="49" charset="0"/>
              </a:defRPr>
            </a:lvl2pPr>
            <a:lvl3pPr marL="612000" indent="-216000" latinLnBrk="0">
              <a:buFont typeface="Wingdings" panose="05000000000000000000" pitchFamily="2" charset="2"/>
              <a:buChar char="§"/>
              <a:defRPr sz="1600">
                <a:solidFill>
                  <a:schemeClr val="tx1"/>
                </a:solidFill>
                <a:latin typeface="Consolas" panose="020B0609020204030204" pitchFamily="49" charset="0"/>
              </a:defRPr>
            </a:lvl3pPr>
            <a:lvl4pPr marL="648000" indent="-216000">
              <a:buFont typeface="Wingdings" panose="05000000000000000000" pitchFamily="2" charset="2"/>
              <a:buChar char="§"/>
              <a:defRPr sz="1600">
                <a:latin typeface="+mj-lt"/>
              </a:defRPr>
            </a:lvl4pPr>
            <a:lvl5pPr marL="756000" indent="-216000">
              <a:buFont typeface="Wingdings" panose="05000000000000000000" pitchFamily="2" charset="2"/>
              <a:buChar char="§"/>
              <a:defRPr sz="1600">
                <a:latin typeface="+mj-lt"/>
              </a:defRPr>
            </a:lvl5pPr>
          </a:lstStyle>
          <a:p>
            <a:pPr lvl="0"/>
            <a:r>
              <a:rPr lang="en-US" altLang="ko-KR" dirty="0"/>
              <a:t>Click to edit Master text styles</a:t>
            </a:r>
          </a:p>
          <a:p>
            <a:pPr lvl="1"/>
            <a:r>
              <a:rPr lang="en-US" altLang="ko-KR" dirty="0"/>
              <a:t>Second level</a:t>
            </a:r>
          </a:p>
          <a:p>
            <a:pPr lvl="2"/>
            <a:r>
              <a:rPr lang="en-US" altLang="ko-KR" dirty="0"/>
              <a:t>Third level</a:t>
            </a:r>
          </a:p>
        </p:txBody>
      </p:sp>
      <p:sp>
        <p:nvSpPr>
          <p:cNvPr id="4" name="Date Placeholder 3"/>
          <p:cNvSpPr>
            <a:spLocks noGrp="1"/>
          </p:cNvSpPr>
          <p:nvPr>
            <p:ph type="dt" sz="half" idx="10"/>
          </p:nvPr>
        </p:nvSpPr>
        <p:spPr/>
        <p:txBody>
          <a:bodyPr/>
          <a:lstStyle/>
          <a:p>
            <a:fld id="{813975D7-ACF8-8D46-971B-C7D1F8185C40}" type="datetimeFigureOut">
              <a:t>15/06/2020</a:t>
            </a:fld>
            <a:endParaRPr lang="en-KR"/>
          </a:p>
        </p:txBody>
      </p:sp>
      <p:sp>
        <p:nvSpPr>
          <p:cNvPr id="5" name="Footer Placeholder 4"/>
          <p:cNvSpPr>
            <a:spLocks noGrp="1"/>
          </p:cNvSpPr>
          <p:nvPr>
            <p:ph type="ftr" sz="quarter" idx="11"/>
          </p:nvPr>
        </p:nvSpPr>
        <p:spPr/>
        <p:txBody>
          <a:bodyPr/>
          <a:lstStyle/>
          <a:p>
            <a:endParaRPr lang="en-KR"/>
          </a:p>
        </p:txBody>
      </p:sp>
      <p:sp>
        <p:nvSpPr>
          <p:cNvPr id="6" name="Slide Number Placeholder 5"/>
          <p:cNvSpPr>
            <a:spLocks noGrp="1"/>
          </p:cNvSpPr>
          <p:nvPr>
            <p:ph type="sldNum" sz="quarter" idx="12"/>
          </p:nvPr>
        </p:nvSpPr>
        <p:spPr/>
        <p:txBody>
          <a:bodyPr/>
          <a:lstStyle/>
          <a:p>
            <a:fld id="{44E7DE3D-70EE-E343-B1ED-D74F96F45B8D}" type="slidenum">
              <a:t>‹#›</a:t>
            </a:fld>
            <a:endParaRPr lang="en-KR"/>
          </a:p>
        </p:txBody>
      </p:sp>
      <p:sp>
        <p:nvSpPr>
          <p:cNvPr id="7" name="Title Placeholder 1">
            <a:extLst>
              <a:ext uri="{FF2B5EF4-FFF2-40B4-BE49-F238E27FC236}">
                <a16:creationId xmlns:a16="http://schemas.microsoft.com/office/drawing/2014/main" id="{525D62C8-E3C6-D94D-B70D-6D26087FE2E8}"/>
              </a:ext>
            </a:extLst>
          </p:cNvPr>
          <p:cNvSpPr>
            <a:spLocks noGrp="1"/>
          </p:cNvSpPr>
          <p:nvPr>
            <p:ph type="title"/>
          </p:nvPr>
        </p:nvSpPr>
        <p:spPr>
          <a:xfrm>
            <a:off x="361009" y="106494"/>
            <a:ext cx="11490564" cy="653025"/>
          </a:xfrm>
          <a:prstGeom prst="rect">
            <a:avLst/>
          </a:prstGeom>
        </p:spPr>
        <p:txBody>
          <a:bodyPr vert="horz" lIns="91440" tIns="45720" rIns="91440" bIns="45720" rtlCol="0" anchor="b">
            <a:normAutofit/>
          </a:bodyPr>
          <a:lstStyle/>
          <a:p>
            <a:r>
              <a:rPr lang="en-US" dirty="0"/>
              <a:t>Click to edit Master title style</a:t>
            </a:r>
          </a:p>
        </p:txBody>
      </p:sp>
    </p:spTree>
    <p:extLst>
      <p:ext uri="{BB962C8B-B14F-4D97-AF65-F5344CB8AC3E}">
        <p14:creationId xmlns:p14="http://schemas.microsoft.com/office/powerpoint/2010/main" val="42038914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3259107"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227119"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2574916" cy="2286000"/>
          </a:xfrm>
        </p:spPr>
        <p:txBody>
          <a:bodyPr anchor="b">
            <a:normAutofit/>
          </a:bodyPr>
          <a:lstStyle>
            <a:lvl1pPr>
              <a:defRPr sz="3200" b="0">
                <a:solidFill>
                  <a:srgbClr val="FFFFFF"/>
                </a:solidFill>
              </a:defRPr>
            </a:lvl1pPr>
          </a:lstStyle>
          <a:p>
            <a:r>
              <a:rPr lang="en-US" altLang="ko-KR"/>
              <a:t>Click to edit Master title style</a:t>
            </a:r>
            <a:endParaRPr lang="en-US" dirty="0"/>
          </a:p>
        </p:txBody>
      </p:sp>
      <p:sp>
        <p:nvSpPr>
          <p:cNvPr id="3" name="Content Placeholder 2"/>
          <p:cNvSpPr>
            <a:spLocks noGrp="1"/>
          </p:cNvSpPr>
          <p:nvPr>
            <p:ph idx="1"/>
          </p:nvPr>
        </p:nvSpPr>
        <p:spPr>
          <a:xfrm>
            <a:off x="3628238" y="594359"/>
            <a:ext cx="7664601" cy="5710845"/>
          </a:xfrm>
        </p:spPr>
        <p:txBody>
          <a:bodyPr/>
          <a:lstStyle>
            <a:lvl1pPr indent="-324000" latinLnBrk="0">
              <a:defRPr>
                <a:solidFill>
                  <a:schemeClr val="tx1"/>
                </a:solidFill>
              </a:defRPr>
            </a:lvl1pPr>
            <a:lvl2pPr latinLnBrk="0">
              <a:defRPr>
                <a:solidFill>
                  <a:schemeClr val="tx1"/>
                </a:solidFill>
              </a:defRPr>
            </a:lvl2pPr>
            <a:lvl3pPr latinLnBrk="0">
              <a:defRPr>
                <a:solidFill>
                  <a:schemeClr val="tx1"/>
                </a:solidFill>
              </a:defRPr>
            </a:lvl3pPr>
          </a:lstStyle>
          <a:p>
            <a:pPr lvl="0"/>
            <a:r>
              <a:rPr lang="en-US" altLang="ko-KR" dirty="0"/>
              <a:t>Click to edit Master text styles</a:t>
            </a:r>
          </a:p>
          <a:p>
            <a:pPr lvl="1"/>
            <a:r>
              <a:rPr lang="en-US" altLang="ko-KR" dirty="0"/>
              <a:t>Second level</a:t>
            </a:r>
          </a:p>
          <a:p>
            <a:pPr lvl="2"/>
            <a:r>
              <a:rPr lang="en-US" altLang="ko-KR" dirty="0"/>
              <a:t>Third level</a:t>
            </a:r>
          </a:p>
        </p:txBody>
      </p:sp>
      <p:sp>
        <p:nvSpPr>
          <p:cNvPr id="4" name="Text Placeholder 3"/>
          <p:cNvSpPr>
            <a:spLocks noGrp="1"/>
          </p:cNvSpPr>
          <p:nvPr>
            <p:ph type="body" sz="half" idx="2"/>
          </p:nvPr>
        </p:nvSpPr>
        <p:spPr>
          <a:xfrm>
            <a:off x="457200" y="2926080"/>
            <a:ext cx="2574916" cy="3379124"/>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ko-KR"/>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813975D7-ACF8-8D46-971B-C7D1F8185C40}" type="datetimeFigureOut">
              <a:t>15/06/2020</a:t>
            </a:fld>
            <a:endParaRPr lang="en-KR"/>
          </a:p>
        </p:txBody>
      </p:sp>
      <p:sp>
        <p:nvSpPr>
          <p:cNvPr id="6" name="Footer Placeholder 5"/>
          <p:cNvSpPr>
            <a:spLocks noGrp="1"/>
          </p:cNvSpPr>
          <p:nvPr>
            <p:ph type="ftr" sz="quarter" idx="11"/>
          </p:nvPr>
        </p:nvSpPr>
        <p:spPr>
          <a:xfrm>
            <a:off x="3628238" y="6459785"/>
            <a:ext cx="4648200" cy="365125"/>
          </a:xfrm>
        </p:spPr>
        <p:txBody>
          <a:bodyPr/>
          <a:lstStyle>
            <a:lvl1pPr algn="ctr">
              <a:defRPr>
                <a:solidFill>
                  <a:schemeClr val="tx2"/>
                </a:solidFill>
              </a:defRPr>
            </a:lvl1pPr>
          </a:lstStyle>
          <a:p>
            <a:endParaRPr lang="en-K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4E7DE3D-70EE-E343-B1ED-D74F96F45B8D}" type="slidenum">
              <a:t>‹#›</a:t>
            </a:fld>
            <a:endParaRPr lang="en-KR"/>
          </a:p>
        </p:txBody>
      </p:sp>
    </p:spTree>
    <p:extLst>
      <p:ext uri="{BB962C8B-B14F-4D97-AF65-F5344CB8AC3E}">
        <p14:creationId xmlns:p14="http://schemas.microsoft.com/office/powerpoint/2010/main" val="11801898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545596"/>
            <a:ext cx="12188825" cy="3124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0" y="6481588"/>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latinLnBrk="0">
              <a:lnSpc>
                <a:spcPct val="85000"/>
              </a:lnSpc>
              <a:defRPr sz="5400" b="0">
                <a:solidFill>
                  <a:schemeClr val="tx1">
                    <a:lumMod val="85000"/>
                    <a:lumOff val="15000"/>
                  </a:schemeClr>
                </a:solidFill>
                <a:latin typeface="Arial" panose="020B0604020202020204" pitchFamily="34" charset="0"/>
                <a:cs typeface="Arial" panose="020B0604020202020204" pitchFamily="34" charset="0"/>
              </a:defRPr>
            </a:lvl1pPr>
          </a:lstStyle>
          <a:p>
            <a:r>
              <a:rPr lang="en-US" altLang="ko-KR"/>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latinLnBrk="0">
              <a:buNone/>
              <a:defRPr sz="2400" cap="none" spc="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ko-KR"/>
              <a:t>Click to edit Master text styles</a:t>
            </a:r>
          </a:p>
        </p:txBody>
      </p:sp>
      <p:sp>
        <p:nvSpPr>
          <p:cNvPr id="4" name="Date Placeholder 3"/>
          <p:cNvSpPr>
            <a:spLocks noGrp="1"/>
          </p:cNvSpPr>
          <p:nvPr>
            <p:ph type="dt" sz="half" idx="10"/>
          </p:nvPr>
        </p:nvSpPr>
        <p:spPr/>
        <p:txBody>
          <a:bodyPr/>
          <a:lstStyle/>
          <a:p>
            <a:fld id="{813975D7-ACF8-8D46-971B-C7D1F8185C40}" type="datetimeFigureOut">
              <a:t>15/06/2020</a:t>
            </a:fld>
            <a:endParaRPr lang="en-KR"/>
          </a:p>
        </p:txBody>
      </p:sp>
      <p:sp>
        <p:nvSpPr>
          <p:cNvPr id="5" name="Footer Placeholder 4"/>
          <p:cNvSpPr>
            <a:spLocks noGrp="1"/>
          </p:cNvSpPr>
          <p:nvPr>
            <p:ph type="ftr" sz="quarter" idx="11"/>
          </p:nvPr>
        </p:nvSpPr>
        <p:spPr/>
        <p:txBody>
          <a:bodyPr/>
          <a:lstStyle/>
          <a:p>
            <a:endParaRPr lang="en-KR"/>
          </a:p>
        </p:txBody>
      </p:sp>
      <p:sp>
        <p:nvSpPr>
          <p:cNvPr id="6" name="Slide Number Placeholder 5"/>
          <p:cNvSpPr>
            <a:spLocks noGrp="1"/>
          </p:cNvSpPr>
          <p:nvPr>
            <p:ph type="sldNum" sz="quarter" idx="12"/>
          </p:nvPr>
        </p:nvSpPr>
        <p:spPr/>
        <p:txBody>
          <a:bodyPr/>
          <a:lstStyle/>
          <a:p>
            <a:fld id="{44E7DE3D-70EE-E343-B1ED-D74F96F45B8D}" type="slidenum">
              <a:t>‹#›</a:t>
            </a:fld>
            <a:endParaRPr lang="en-KR"/>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25704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ltLang="ko-KR"/>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5" name="Date Placeholder 4"/>
          <p:cNvSpPr>
            <a:spLocks noGrp="1"/>
          </p:cNvSpPr>
          <p:nvPr>
            <p:ph type="dt" sz="half" idx="10"/>
          </p:nvPr>
        </p:nvSpPr>
        <p:spPr/>
        <p:txBody>
          <a:bodyPr/>
          <a:lstStyle/>
          <a:p>
            <a:fld id="{813975D7-ACF8-8D46-971B-C7D1F8185C40}" type="datetimeFigureOut">
              <a:t>15/06/2020</a:t>
            </a:fld>
            <a:endParaRPr lang="en-KR"/>
          </a:p>
        </p:txBody>
      </p:sp>
      <p:sp>
        <p:nvSpPr>
          <p:cNvPr id="6" name="Footer Placeholder 5"/>
          <p:cNvSpPr>
            <a:spLocks noGrp="1"/>
          </p:cNvSpPr>
          <p:nvPr>
            <p:ph type="ftr" sz="quarter" idx="11"/>
          </p:nvPr>
        </p:nvSpPr>
        <p:spPr/>
        <p:txBody>
          <a:bodyPr/>
          <a:lstStyle/>
          <a:p>
            <a:endParaRPr lang="en-KR"/>
          </a:p>
        </p:txBody>
      </p:sp>
      <p:sp>
        <p:nvSpPr>
          <p:cNvPr id="7" name="Slide Number Placeholder 6"/>
          <p:cNvSpPr>
            <a:spLocks noGrp="1"/>
          </p:cNvSpPr>
          <p:nvPr>
            <p:ph type="sldNum" sz="quarter" idx="12"/>
          </p:nvPr>
        </p:nvSpPr>
        <p:spPr/>
        <p:txBody>
          <a:bodyPr/>
          <a:lstStyle/>
          <a:p>
            <a:fld id="{44E7DE3D-70EE-E343-B1ED-D74F96F45B8D}" type="slidenum">
              <a:t>‹#›</a:t>
            </a:fld>
            <a:endParaRPr lang="en-KR"/>
          </a:p>
        </p:txBody>
      </p:sp>
    </p:spTree>
    <p:extLst>
      <p:ext uri="{BB962C8B-B14F-4D97-AF65-F5344CB8AC3E}">
        <p14:creationId xmlns:p14="http://schemas.microsoft.com/office/powerpoint/2010/main" val="12021724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ltLang="ko-KR"/>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ko-KR"/>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ko-KR"/>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7" name="Date Placeholder 6"/>
          <p:cNvSpPr>
            <a:spLocks noGrp="1"/>
          </p:cNvSpPr>
          <p:nvPr>
            <p:ph type="dt" sz="half" idx="10"/>
          </p:nvPr>
        </p:nvSpPr>
        <p:spPr/>
        <p:txBody>
          <a:bodyPr/>
          <a:lstStyle/>
          <a:p>
            <a:fld id="{813975D7-ACF8-8D46-971B-C7D1F8185C40}" type="datetimeFigureOut">
              <a:t>15/06/2020</a:t>
            </a:fld>
            <a:endParaRPr lang="en-KR"/>
          </a:p>
        </p:txBody>
      </p:sp>
      <p:sp>
        <p:nvSpPr>
          <p:cNvPr id="8" name="Footer Placeholder 7"/>
          <p:cNvSpPr>
            <a:spLocks noGrp="1"/>
          </p:cNvSpPr>
          <p:nvPr>
            <p:ph type="ftr" sz="quarter" idx="11"/>
          </p:nvPr>
        </p:nvSpPr>
        <p:spPr/>
        <p:txBody>
          <a:bodyPr/>
          <a:lstStyle/>
          <a:p>
            <a:endParaRPr lang="en-KR"/>
          </a:p>
        </p:txBody>
      </p:sp>
      <p:sp>
        <p:nvSpPr>
          <p:cNvPr id="9" name="Slide Number Placeholder 8"/>
          <p:cNvSpPr>
            <a:spLocks noGrp="1"/>
          </p:cNvSpPr>
          <p:nvPr>
            <p:ph type="sldNum" sz="quarter" idx="12"/>
          </p:nvPr>
        </p:nvSpPr>
        <p:spPr/>
        <p:txBody>
          <a:bodyPr/>
          <a:lstStyle/>
          <a:p>
            <a:fld id="{44E7DE3D-70EE-E343-B1ED-D74F96F45B8D}" type="slidenum">
              <a:t>‹#›</a:t>
            </a:fld>
            <a:endParaRPr lang="en-KR"/>
          </a:p>
        </p:txBody>
      </p:sp>
    </p:spTree>
    <p:extLst>
      <p:ext uri="{BB962C8B-B14F-4D97-AF65-F5344CB8AC3E}">
        <p14:creationId xmlns:p14="http://schemas.microsoft.com/office/powerpoint/2010/main" val="20966866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a:t>Click to edit Master title style</a:t>
            </a:r>
            <a:endParaRPr lang="en-US" dirty="0"/>
          </a:p>
        </p:txBody>
      </p:sp>
      <p:sp>
        <p:nvSpPr>
          <p:cNvPr id="3" name="Date Placeholder 2"/>
          <p:cNvSpPr>
            <a:spLocks noGrp="1"/>
          </p:cNvSpPr>
          <p:nvPr>
            <p:ph type="dt" sz="half" idx="10"/>
          </p:nvPr>
        </p:nvSpPr>
        <p:spPr/>
        <p:txBody>
          <a:bodyPr/>
          <a:lstStyle/>
          <a:p>
            <a:fld id="{813975D7-ACF8-8D46-971B-C7D1F8185C40}" type="datetimeFigureOut">
              <a:t>15/06/2020</a:t>
            </a:fld>
            <a:endParaRPr lang="en-KR"/>
          </a:p>
        </p:txBody>
      </p:sp>
      <p:sp>
        <p:nvSpPr>
          <p:cNvPr id="4" name="Footer Placeholder 3"/>
          <p:cNvSpPr>
            <a:spLocks noGrp="1"/>
          </p:cNvSpPr>
          <p:nvPr>
            <p:ph type="ftr" sz="quarter" idx="11"/>
          </p:nvPr>
        </p:nvSpPr>
        <p:spPr/>
        <p:txBody>
          <a:bodyPr/>
          <a:lstStyle/>
          <a:p>
            <a:endParaRPr lang="en-KR"/>
          </a:p>
        </p:txBody>
      </p:sp>
      <p:sp>
        <p:nvSpPr>
          <p:cNvPr id="5" name="Slide Number Placeholder 4"/>
          <p:cNvSpPr>
            <a:spLocks noGrp="1"/>
          </p:cNvSpPr>
          <p:nvPr>
            <p:ph type="sldNum" sz="quarter" idx="12"/>
          </p:nvPr>
        </p:nvSpPr>
        <p:spPr/>
        <p:txBody>
          <a:bodyPr/>
          <a:lstStyle/>
          <a:p>
            <a:fld id="{44E7DE3D-70EE-E343-B1ED-D74F96F45B8D}" type="slidenum">
              <a:t>‹#›</a:t>
            </a:fld>
            <a:endParaRPr lang="en-KR"/>
          </a:p>
        </p:txBody>
      </p:sp>
    </p:spTree>
    <p:extLst>
      <p:ext uri="{BB962C8B-B14F-4D97-AF65-F5344CB8AC3E}">
        <p14:creationId xmlns:p14="http://schemas.microsoft.com/office/powerpoint/2010/main" val="15568174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545596"/>
            <a:ext cx="12188825" cy="3124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481588"/>
            <a:ext cx="12192000"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361009" y="106494"/>
            <a:ext cx="11490564" cy="653025"/>
          </a:xfrm>
          <a:prstGeom prst="rect">
            <a:avLst/>
          </a:prstGeom>
        </p:spPr>
        <p:txBody>
          <a:bodyPr vert="horz" lIns="91440" tIns="45720" rIns="91440" bIns="45720" rtlCol="0" anchor="b">
            <a:normAutofit/>
          </a:bodyPr>
          <a:lstStyle/>
          <a:p>
            <a:endParaRPr lang="en-US" dirty="0"/>
          </a:p>
        </p:txBody>
      </p:sp>
      <p:sp>
        <p:nvSpPr>
          <p:cNvPr id="3" name="Text Placeholder 2"/>
          <p:cNvSpPr>
            <a:spLocks noGrp="1"/>
          </p:cNvSpPr>
          <p:nvPr>
            <p:ph type="body" idx="1"/>
          </p:nvPr>
        </p:nvSpPr>
        <p:spPr>
          <a:xfrm>
            <a:off x="361008" y="936953"/>
            <a:ext cx="11490565" cy="5250091"/>
          </a:xfrm>
          <a:prstGeom prst="rect">
            <a:avLst/>
          </a:prstGeom>
        </p:spPr>
        <p:txBody>
          <a:bodyPr vert="horz" lIns="0" tIns="45720" rIns="0" bIns="45720" rtlCol="0">
            <a:normAutofit/>
          </a:bodyPr>
          <a:lstStyle/>
          <a:p>
            <a:pPr lvl="0"/>
            <a:r>
              <a:rPr lang="en-US" altLang="ko-KR" dirty="0"/>
              <a:t> Edit Master text styles</a:t>
            </a:r>
          </a:p>
          <a:p>
            <a:pPr lvl="1"/>
            <a:r>
              <a:rPr lang="en-US" altLang="ko-KR" dirty="0"/>
              <a:t>Second level</a:t>
            </a:r>
          </a:p>
          <a:p>
            <a:pPr lvl="2"/>
            <a:r>
              <a:rPr lang="en-US" altLang="ko-KR" dirty="0"/>
              <a:t>Third level</a:t>
            </a:r>
            <a:endParaRPr lang="en-US" dirty="0"/>
          </a:p>
        </p:txBody>
      </p:sp>
      <p:sp>
        <p:nvSpPr>
          <p:cNvPr id="4" name="Date Placeholder 3"/>
          <p:cNvSpPr>
            <a:spLocks noGrp="1"/>
          </p:cNvSpPr>
          <p:nvPr>
            <p:ph type="dt" sz="half" idx="2"/>
          </p:nvPr>
        </p:nvSpPr>
        <p:spPr>
          <a:xfrm>
            <a:off x="1097280" y="6545596"/>
            <a:ext cx="2472271" cy="279314"/>
          </a:xfrm>
          <a:prstGeom prst="rect">
            <a:avLst/>
          </a:prstGeom>
        </p:spPr>
        <p:txBody>
          <a:bodyPr vert="horz" lIns="91440" tIns="45720" rIns="91440" bIns="45720" rtlCol="0" anchor="ctr"/>
          <a:lstStyle>
            <a:lvl1pPr algn="l">
              <a:defRPr sz="900">
                <a:solidFill>
                  <a:srgbClr val="FFFFFF"/>
                </a:solidFill>
              </a:defRPr>
            </a:lvl1pPr>
          </a:lstStyle>
          <a:p>
            <a:fld id="{813975D7-ACF8-8D46-971B-C7D1F8185C40}" type="datetimeFigureOut">
              <a:t>15/06/2020</a:t>
            </a:fld>
            <a:endParaRPr lang="en-KR"/>
          </a:p>
        </p:txBody>
      </p:sp>
      <p:sp>
        <p:nvSpPr>
          <p:cNvPr id="5" name="Footer Placeholder 4"/>
          <p:cNvSpPr>
            <a:spLocks noGrp="1"/>
          </p:cNvSpPr>
          <p:nvPr>
            <p:ph type="ftr" sz="quarter" idx="3"/>
          </p:nvPr>
        </p:nvSpPr>
        <p:spPr>
          <a:xfrm>
            <a:off x="3686185" y="6545596"/>
            <a:ext cx="4822804" cy="279314"/>
          </a:xfrm>
          <a:prstGeom prst="rect">
            <a:avLst/>
          </a:prstGeom>
        </p:spPr>
        <p:txBody>
          <a:bodyPr vert="horz" lIns="91440" tIns="45720" rIns="91440" bIns="45720" rtlCol="0" anchor="ctr"/>
          <a:lstStyle>
            <a:lvl1pPr algn="ctr">
              <a:defRPr sz="900" cap="all" baseline="0">
                <a:solidFill>
                  <a:srgbClr val="FFFFFF"/>
                </a:solidFill>
              </a:defRPr>
            </a:lvl1pPr>
          </a:lstStyle>
          <a:p>
            <a:endParaRPr lang="en-KR"/>
          </a:p>
        </p:txBody>
      </p:sp>
      <p:sp>
        <p:nvSpPr>
          <p:cNvPr id="6" name="Slide Number Placeholder 5"/>
          <p:cNvSpPr>
            <a:spLocks noGrp="1"/>
          </p:cNvSpPr>
          <p:nvPr>
            <p:ph type="sldNum" sz="quarter" idx="4"/>
          </p:nvPr>
        </p:nvSpPr>
        <p:spPr>
          <a:xfrm>
            <a:off x="9900458" y="6545596"/>
            <a:ext cx="1312025" cy="279314"/>
          </a:xfrm>
          <a:prstGeom prst="rect">
            <a:avLst/>
          </a:prstGeom>
        </p:spPr>
        <p:txBody>
          <a:bodyPr vert="horz" lIns="91440" tIns="45720" rIns="91440" bIns="45720" rtlCol="0" anchor="ctr"/>
          <a:lstStyle>
            <a:lvl1pPr algn="r">
              <a:defRPr sz="1050">
                <a:solidFill>
                  <a:srgbClr val="FFFFFF"/>
                </a:solidFill>
              </a:defRPr>
            </a:lvl1pPr>
          </a:lstStyle>
          <a:p>
            <a:fld id="{44E7DE3D-70EE-E343-B1ED-D74F96F45B8D}" type="slidenum">
              <a:t>‹#›</a:t>
            </a:fld>
            <a:endParaRPr lang="en-KR"/>
          </a:p>
        </p:txBody>
      </p:sp>
    </p:spTree>
    <p:extLst>
      <p:ext uri="{BB962C8B-B14F-4D97-AF65-F5344CB8AC3E}">
        <p14:creationId xmlns:p14="http://schemas.microsoft.com/office/powerpoint/2010/main" val="241791633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l" defTabSz="914400" rtl="0" eaLnBrk="1" latinLnBrk="1" hangingPunct="1">
        <a:lnSpc>
          <a:spcPct val="85000"/>
        </a:lnSpc>
        <a:spcBef>
          <a:spcPct val="0"/>
        </a:spcBef>
        <a:buNone/>
        <a:defRPr sz="4400" b="1" kern="1200" spc="-50" baseline="0">
          <a:solidFill>
            <a:schemeClr val="tx1">
              <a:lumMod val="75000"/>
              <a:lumOff val="25000"/>
            </a:schemeClr>
          </a:solidFill>
          <a:latin typeface="Arial" panose="020B0604020202020204" pitchFamily="34" charset="0"/>
          <a:ea typeface="+mj-ea"/>
          <a:cs typeface="Arial" panose="020B0604020202020204" pitchFamily="34" charset="0"/>
        </a:defRPr>
      </a:lvl1pPr>
    </p:titleStyle>
    <p:bodyStyle>
      <a:lvl1pPr marL="91440" indent="-91440" algn="l" defTabSz="914400" rtl="0" eaLnBrk="1" latinLnBrk="1" hangingPunct="1">
        <a:lnSpc>
          <a:spcPct val="90000"/>
        </a:lnSpc>
        <a:spcBef>
          <a:spcPts val="1200"/>
        </a:spcBef>
        <a:spcAft>
          <a:spcPts val="200"/>
        </a:spcAft>
        <a:buClr>
          <a:schemeClr val="accent1"/>
        </a:buClr>
        <a:buSzPct val="100000"/>
        <a:buFont typeface="Wingdings" panose="05000000000000000000" pitchFamily="2" charset="2"/>
        <a:buChar char="Ø"/>
        <a:defRPr sz="2400" kern="1200">
          <a:solidFill>
            <a:schemeClr val="tx1"/>
          </a:solidFill>
          <a:latin typeface="+mj-lt"/>
          <a:ea typeface="+mn-ea"/>
          <a:cs typeface="Tahoma" panose="020B0604030504040204" pitchFamily="34" charset="0"/>
        </a:defRPr>
      </a:lvl1pPr>
      <a:lvl2pPr marL="432000" indent="-216000" algn="l" defTabSz="914400" rtl="0" eaLnBrk="1" latinLnBrk="1" hangingPunct="1">
        <a:lnSpc>
          <a:spcPct val="90000"/>
        </a:lnSpc>
        <a:spcBef>
          <a:spcPts val="200"/>
        </a:spcBef>
        <a:spcAft>
          <a:spcPts val="400"/>
        </a:spcAft>
        <a:buClr>
          <a:schemeClr val="accent1"/>
        </a:buClr>
        <a:buFont typeface="Times New Roman" panose="02020603050405020304" pitchFamily="18" charset="0"/>
        <a:buChar char="◦"/>
        <a:defRPr sz="2000" kern="1200">
          <a:solidFill>
            <a:schemeClr val="tx1"/>
          </a:solidFill>
          <a:latin typeface="+mj-lt"/>
          <a:ea typeface="+mn-ea"/>
          <a:cs typeface="Tahoma" panose="020B0604030504040204" pitchFamily="34" charset="0"/>
        </a:defRPr>
      </a:lvl2pPr>
      <a:lvl3pPr marL="612000" indent="-216000" algn="l" defTabSz="914400" rtl="0" eaLnBrk="1" latinLnBrk="1" hangingPunct="1">
        <a:lnSpc>
          <a:spcPct val="90000"/>
        </a:lnSpc>
        <a:spcBef>
          <a:spcPts val="200"/>
        </a:spcBef>
        <a:spcAft>
          <a:spcPts val="400"/>
        </a:spcAft>
        <a:buClr>
          <a:schemeClr val="accent1"/>
        </a:buClr>
        <a:buFont typeface="Wingdings" panose="05000000000000000000" pitchFamily="2" charset="2"/>
        <a:buChar char="§"/>
        <a:defRPr sz="1600" kern="1200">
          <a:solidFill>
            <a:schemeClr val="tx1"/>
          </a:solidFill>
          <a:latin typeface="+mj-lt"/>
          <a:ea typeface="+mn-ea"/>
          <a:cs typeface="Tahoma" panose="020B0604030504040204" pitchFamily="34" charset="0"/>
        </a:defRPr>
      </a:lvl3pPr>
      <a:lvl4pPr marL="648000" indent="-216000" algn="l" defTabSz="914400" rtl="0" eaLnBrk="1" latinLnBrk="1" hangingPunct="1">
        <a:lnSpc>
          <a:spcPct val="90000"/>
        </a:lnSpc>
        <a:spcBef>
          <a:spcPts val="200"/>
        </a:spcBef>
        <a:spcAft>
          <a:spcPts val="400"/>
        </a:spcAft>
        <a:buClr>
          <a:schemeClr val="accent1"/>
        </a:buClr>
        <a:buFont typeface="Calibri" pitchFamily="34" charset="0"/>
        <a:buChar char="◦"/>
        <a:defRPr sz="1600" kern="1200">
          <a:solidFill>
            <a:schemeClr val="tx1">
              <a:lumMod val="75000"/>
              <a:lumOff val="25000"/>
            </a:schemeClr>
          </a:solidFill>
          <a:latin typeface="+mj-lt"/>
          <a:ea typeface="+mn-ea"/>
          <a:cs typeface="Tahoma" panose="020B0604030504040204" pitchFamily="34" charset="0"/>
        </a:defRPr>
      </a:lvl4pPr>
      <a:lvl5pPr marL="756000" indent="-216000" algn="l" defTabSz="914400" rtl="0" eaLnBrk="1" latinLnBrk="1" hangingPunct="1">
        <a:lnSpc>
          <a:spcPct val="90000"/>
        </a:lnSpc>
        <a:spcBef>
          <a:spcPts val="200"/>
        </a:spcBef>
        <a:spcAft>
          <a:spcPts val="400"/>
        </a:spcAft>
        <a:buClr>
          <a:schemeClr val="accent1"/>
        </a:buClr>
        <a:buFont typeface="Calibri" pitchFamily="34" charset="0"/>
        <a:buChar char="◦"/>
        <a:defRPr sz="1600" kern="1200">
          <a:solidFill>
            <a:schemeClr val="tx1">
              <a:lumMod val="75000"/>
              <a:lumOff val="25000"/>
            </a:schemeClr>
          </a:solidFill>
          <a:latin typeface="+mj-lt"/>
          <a:ea typeface="+mn-ea"/>
          <a:cs typeface="Tahoma" panose="020B0604030504040204" pitchFamily="34" charset="0"/>
        </a:defRPr>
      </a:lvl5pPr>
      <a:lvl6pPr marL="1100000" indent="-228600" algn="l" defTabSz="914400" rtl="0" eaLnBrk="1" latinLnBrk="1"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1"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1"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1"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imbad.u-strasbg.fr/simbad/sim-id?Ident=%405413300&amp;Name=SDSS%20J160336.42%2b155906.8&amp;submit=submit"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imbad.u-strasbg.fr/simbad/sim-id?Ident=%406559598&amp;Name=TYC%201503-53-1&amp;submit=submit" TargetMode="External"/><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hyperlink" Target="http://simbad.u-strasbg.fr/simbad/sim-id?Ident=%402743724&amp;Name=2MASX%20J16035802%2b1600022&amp;submit=submit" TargetMode="External"/><Relationship Id="rId4" Type="http://schemas.openxmlformats.org/officeDocument/2006/relationships/hyperlink" Target="http://simbad.u-strasbg.fr/simbad/sim-id?Ident=%406559617&amp;Name=TYC%201503-317-1&amp;submit=submit"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iopscience.iop.org/article/10.1088/0004-6256/136/2/735/pdf" TargetMode="External"/><Relationship Id="rId2" Type="http://schemas.openxmlformats.org/officeDocument/2006/relationships/hyperlink" Target="https://github.com/ysBach/ysobsplanpy" TargetMode="External"/><Relationship Id="rId1" Type="http://schemas.openxmlformats.org/officeDocument/2006/relationships/slideLayout" Target="../slideLayouts/slideLayout3.xml"/><Relationship Id="rId4" Type="http://schemas.openxmlformats.org/officeDocument/2006/relationships/image" Target="../media/image5.tiff"/></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ysBach/ysobsplanpy" TargetMode="External"/><Relationship Id="rId2" Type="http://schemas.openxmlformats.org/officeDocument/2006/relationships/image" Target="../media/image5.tiff"/><Relationship Id="rId1" Type="http://schemas.openxmlformats.org/officeDocument/2006/relationships/slideLayout" Target="../slideLayouts/slideLayout3.xml"/><Relationship Id="rId4" Type="http://schemas.openxmlformats.org/officeDocument/2006/relationships/hyperlink" Target="https://iopscience.iop.org/article/10.1088/0004-6256/136/2/735/pdf"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www.noao.edu/noaoprop/help/sample.pdf" TargetMode="External"/><Relationship Id="rId2" Type="http://schemas.openxmlformats.org/officeDocument/2006/relationships/hyperlink" Target="https://pulsar.sternwarte.uni-erlangen.de/black-hole/1stschool/coursematerial/proposals.pdf"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www.aanda.org/articles/aa/pdf/2011/11/aa17325-11.pdf" TargetMode="External"/><Relationship Id="rId2" Type="http://schemas.openxmlformats.org/officeDocument/2006/relationships/hyperlink" Target="https://arxiv.org/abs/1109.1848" TargetMode="Externa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C4160-CB25-BE4D-993B-66DCBC10AF7A}"/>
              </a:ext>
            </a:extLst>
          </p:cNvPr>
          <p:cNvSpPr>
            <a:spLocks noGrp="1"/>
          </p:cNvSpPr>
          <p:nvPr>
            <p:ph type="ctrTitle"/>
          </p:nvPr>
        </p:nvSpPr>
        <p:spPr/>
        <p:txBody>
          <a:bodyPr>
            <a:noAutofit/>
          </a:bodyPr>
          <a:lstStyle/>
          <a:p>
            <a:r>
              <a:rPr lang="en-KR" sz="4000"/>
              <a:t>Help Note </a:t>
            </a:r>
            <a:br>
              <a:rPr lang="en-KR" sz="4000"/>
            </a:br>
            <a:br>
              <a:rPr lang="en-KR" sz="2000"/>
            </a:br>
            <a:r>
              <a:rPr lang="en-KR" sz="2400"/>
              <a:t>for</a:t>
            </a:r>
            <a:br>
              <a:rPr lang="en-KR" sz="2400"/>
            </a:br>
            <a:br>
              <a:rPr lang="en-KR" sz="2000"/>
            </a:br>
            <a:r>
              <a:rPr lang="en-KR" sz="4000"/>
              <a:t>a </a:t>
            </a:r>
            <a:r>
              <a:rPr lang="en-KR" sz="4000">
                <a:solidFill>
                  <a:schemeClr val="accent2"/>
                </a:solidFill>
              </a:rPr>
              <a:t>Homework Assignment</a:t>
            </a:r>
            <a:br>
              <a:rPr lang="en-KR" sz="4000">
                <a:solidFill>
                  <a:schemeClr val="accent2"/>
                </a:solidFill>
              </a:rPr>
            </a:br>
            <a:br>
              <a:rPr lang="en-KR" sz="2000"/>
            </a:br>
            <a:r>
              <a:rPr lang="en-KR" sz="2000"/>
              <a:t>on</a:t>
            </a:r>
            <a:br>
              <a:rPr lang="en-KR" sz="2000"/>
            </a:br>
            <a:br>
              <a:rPr lang="en-KR" sz="2000"/>
            </a:br>
            <a:r>
              <a:rPr lang="en-KR" sz="4000">
                <a:solidFill>
                  <a:srgbClr val="FF0000"/>
                </a:solidFill>
              </a:rPr>
              <a:t>Observational Planning</a:t>
            </a:r>
          </a:p>
        </p:txBody>
      </p:sp>
      <p:sp>
        <p:nvSpPr>
          <p:cNvPr id="3" name="Subtitle 2">
            <a:extLst>
              <a:ext uri="{FF2B5EF4-FFF2-40B4-BE49-F238E27FC236}">
                <a16:creationId xmlns:a16="http://schemas.microsoft.com/office/drawing/2014/main" id="{F8978F07-5C18-9D4B-B945-A62BB0AA388D}"/>
              </a:ext>
            </a:extLst>
          </p:cNvPr>
          <p:cNvSpPr>
            <a:spLocks noGrp="1"/>
          </p:cNvSpPr>
          <p:nvPr>
            <p:ph type="subTitle" idx="1"/>
          </p:nvPr>
        </p:nvSpPr>
        <p:spPr/>
        <p:txBody>
          <a:bodyPr/>
          <a:lstStyle/>
          <a:p>
            <a:r>
              <a:rPr lang="en-KR"/>
              <a:t>Yoonsoo P. Bach</a:t>
            </a:r>
          </a:p>
        </p:txBody>
      </p:sp>
    </p:spTree>
    <p:extLst>
      <p:ext uri="{BB962C8B-B14F-4D97-AF65-F5344CB8AC3E}">
        <p14:creationId xmlns:p14="http://schemas.microsoft.com/office/powerpoint/2010/main" val="35429931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83C82A6-CB0E-0B4B-97DD-F3766C1D6E4F}"/>
              </a:ext>
            </a:extLst>
          </p:cNvPr>
          <p:cNvSpPr>
            <a:spLocks noGrp="1"/>
          </p:cNvSpPr>
          <p:nvPr>
            <p:ph idx="1"/>
          </p:nvPr>
        </p:nvSpPr>
        <p:spPr>
          <a:xfrm>
            <a:off x="361008" y="936953"/>
            <a:ext cx="5662105" cy="5250091"/>
          </a:xfrm>
        </p:spPr>
        <p:txBody>
          <a:bodyPr/>
          <a:lstStyle/>
          <a:p>
            <a:r>
              <a:rPr lang="en-KR"/>
              <a:t>Not only just provide the time-altitude chart, but please describe in which order you will observe the object (and standard star, etc). </a:t>
            </a:r>
          </a:p>
          <a:p>
            <a:pPr lvl="1"/>
            <a:r>
              <a:rPr lang="en-KR"/>
              <a:t>You must have considered airmass at least.</a:t>
            </a:r>
          </a:p>
        </p:txBody>
      </p:sp>
      <p:sp>
        <p:nvSpPr>
          <p:cNvPr id="3" name="Title 2">
            <a:extLst>
              <a:ext uri="{FF2B5EF4-FFF2-40B4-BE49-F238E27FC236}">
                <a16:creationId xmlns:a16="http://schemas.microsoft.com/office/drawing/2014/main" id="{E047DF41-E095-C640-AD35-B4692A88241F}"/>
              </a:ext>
            </a:extLst>
          </p:cNvPr>
          <p:cNvSpPr>
            <a:spLocks noGrp="1"/>
          </p:cNvSpPr>
          <p:nvPr>
            <p:ph type="title"/>
          </p:nvPr>
        </p:nvSpPr>
        <p:spPr/>
        <p:txBody>
          <a:bodyPr>
            <a:normAutofit fontScale="90000"/>
          </a:bodyPr>
          <a:lstStyle/>
          <a:p>
            <a:r>
              <a:rPr lang="en-KR"/>
              <a:t>Observation Schedule</a:t>
            </a:r>
          </a:p>
        </p:txBody>
      </p:sp>
      <p:sp>
        <p:nvSpPr>
          <p:cNvPr id="5" name="TextBox 4">
            <a:extLst>
              <a:ext uri="{FF2B5EF4-FFF2-40B4-BE49-F238E27FC236}">
                <a16:creationId xmlns:a16="http://schemas.microsoft.com/office/drawing/2014/main" id="{69A20903-AFFB-E340-AC5E-D7F0C227C0F8}"/>
              </a:ext>
            </a:extLst>
          </p:cNvPr>
          <p:cNvSpPr txBox="1"/>
          <p:nvPr/>
        </p:nvSpPr>
        <p:spPr>
          <a:xfrm>
            <a:off x="10118035" y="1116398"/>
            <a:ext cx="1144865" cy="215444"/>
          </a:xfrm>
          <a:prstGeom prst="rect">
            <a:avLst/>
          </a:prstGeom>
          <a:noFill/>
        </p:spPr>
        <p:txBody>
          <a:bodyPr wrap="none" rtlCol="0">
            <a:spAutoFit/>
          </a:bodyPr>
          <a:lstStyle/>
          <a:p>
            <a:r>
              <a:rPr lang="en-US" sz="800"/>
              <a:t>Student Kim, Jinjae's</a:t>
            </a:r>
            <a:endParaRPr lang="en-KR" sz="800"/>
          </a:p>
        </p:txBody>
      </p:sp>
      <p:pic>
        <p:nvPicPr>
          <p:cNvPr id="6" name="Picture 5">
            <a:extLst>
              <a:ext uri="{FF2B5EF4-FFF2-40B4-BE49-F238E27FC236}">
                <a16:creationId xmlns:a16="http://schemas.microsoft.com/office/drawing/2014/main" id="{BCACA7CC-F5E2-8D4E-AC02-657722498D82}"/>
              </a:ext>
            </a:extLst>
          </p:cNvPr>
          <p:cNvPicPr>
            <a:picLocks noChangeAspect="1"/>
          </p:cNvPicPr>
          <p:nvPr/>
        </p:nvPicPr>
        <p:blipFill>
          <a:blip r:embed="rId2"/>
          <a:stretch>
            <a:fillRect/>
          </a:stretch>
        </p:blipFill>
        <p:spPr>
          <a:xfrm>
            <a:off x="6132300" y="1399922"/>
            <a:ext cx="6059699" cy="5458078"/>
          </a:xfrm>
          <a:prstGeom prst="rect">
            <a:avLst/>
          </a:prstGeom>
        </p:spPr>
      </p:pic>
    </p:spTree>
    <p:extLst>
      <p:ext uri="{BB962C8B-B14F-4D97-AF65-F5344CB8AC3E}">
        <p14:creationId xmlns:p14="http://schemas.microsoft.com/office/powerpoint/2010/main" val="22216614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1A8D76-285F-7940-9141-A2BCDA9DD0FB}"/>
              </a:ext>
            </a:extLst>
          </p:cNvPr>
          <p:cNvSpPr>
            <a:spLocks noGrp="1"/>
          </p:cNvSpPr>
          <p:nvPr>
            <p:ph idx="1"/>
          </p:nvPr>
        </p:nvSpPr>
        <p:spPr/>
        <p:txBody>
          <a:bodyPr/>
          <a:lstStyle/>
          <a:p>
            <a:r>
              <a:rPr lang="en-KR"/>
              <a:t>Please check FOV carefully. Plus, consider which stars to use as guide stars. </a:t>
            </a:r>
          </a:p>
          <a:p>
            <a:r>
              <a:rPr lang="en-KR"/>
              <a:t>Say you want to observe a faint quasar </a:t>
            </a:r>
            <a:r>
              <a:rPr lang="en-KR" sz="800"/>
              <a:t>(</a:t>
            </a:r>
            <a:r>
              <a:rPr lang="en-US" sz="800">
                <a:hlinkClick r:id="rId2"/>
              </a:rPr>
              <a:t>http://simbad.u-strasbg.fr/simbad/sim-id?Ident=%405413300&amp;Name=SDSS%20J160336.42%2b155906.8&amp;submit=submit</a:t>
            </a:r>
            <a:r>
              <a:rPr lang="en-US" sz="800"/>
              <a:t>)</a:t>
            </a:r>
          </a:p>
          <a:p>
            <a:pPr lvl="1"/>
            <a:r>
              <a:rPr lang="en-US"/>
              <a:t>V-mag = 19, so almost no hope to spot it easily at first glance during the observation.</a:t>
            </a:r>
          </a:p>
          <a:p>
            <a:pPr lvl="1"/>
            <a:r>
              <a:rPr lang="en-US"/>
              <a:t>Go to "plot" from SIMBAD. Then "Get the list of objects". Or use "CDS portal".</a:t>
            </a:r>
          </a:p>
          <a:p>
            <a:pPr lvl="1"/>
            <a:r>
              <a:rPr lang="en-US"/>
              <a:t>Scrolling down, find which stars have bright magnitudes.</a:t>
            </a:r>
          </a:p>
          <a:p>
            <a:pPr lvl="1"/>
            <a:endParaRPr lang="en-KR"/>
          </a:p>
        </p:txBody>
      </p:sp>
      <p:sp>
        <p:nvSpPr>
          <p:cNvPr id="3" name="Title 2">
            <a:extLst>
              <a:ext uri="{FF2B5EF4-FFF2-40B4-BE49-F238E27FC236}">
                <a16:creationId xmlns:a16="http://schemas.microsoft.com/office/drawing/2014/main" id="{AD5536FF-AE7C-2544-8499-74144BB0BFAA}"/>
              </a:ext>
            </a:extLst>
          </p:cNvPr>
          <p:cNvSpPr>
            <a:spLocks noGrp="1"/>
          </p:cNvSpPr>
          <p:nvPr>
            <p:ph type="title"/>
          </p:nvPr>
        </p:nvSpPr>
        <p:spPr/>
        <p:txBody>
          <a:bodyPr>
            <a:normAutofit fontScale="90000"/>
          </a:bodyPr>
          <a:lstStyle/>
          <a:p>
            <a:r>
              <a:rPr lang="en-KR"/>
              <a:t>Star-Finding chart</a:t>
            </a:r>
          </a:p>
        </p:txBody>
      </p:sp>
      <p:pic>
        <p:nvPicPr>
          <p:cNvPr id="4" name="Picture 3">
            <a:extLst>
              <a:ext uri="{FF2B5EF4-FFF2-40B4-BE49-F238E27FC236}">
                <a16:creationId xmlns:a16="http://schemas.microsoft.com/office/drawing/2014/main" id="{0C5A195C-2473-AC44-B480-DFE86B2A847A}"/>
              </a:ext>
            </a:extLst>
          </p:cNvPr>
          <p:cNvPicPr>
            <a:picLocks noChangeAspect="1"/>
          </p:cNvPicPr>
          <p:nvPr/>
        </p:nvPicPr>
        <p:blipFill>
          <a:blip r:embed="rId3"/>
          <a:stretch>
            <a:fillRect/>
          </a:stretch>
        </p:blipFill>
        <p:spPr>
          <a:xfrm>
            <a:off x="437673" y="4325131"/>
            <a:ext cx="9749936" cy="2607348"/>
          </a:xfrm>
          <a:prstGeom prst="rect">
            <a:avLst/>
          </a:prstGeom>
        </p:spPr>
      </p:pic>
      <p:cxnSp>
        <p:nvCxnSpPr>
          <p:cNvPr id="6" name="Straight Arrow Connector 5">
            <a:extLst>
              <a:ext uri="{FF2B5EF4-FFF2-40B4-BE49-F238E27FC236}">
                <a16:creationId xmlns:a16="http://schemas.microsoft.com/office/drawing/2014/main" id="{70812FD3-C274-A84B-BC3A-5CD715EA23BC}"/>
              </a:ext>
            </a:extLst>
          </p:cNvPr>
          <p:cNvCxnSpPr/>
          <p:nvPr/>
        </p:nvCxnSpPr>
        <p:spPr>
          <a:xfrm flipH="1">
            <a:off x="3985591" y="4959626"/>
            <a:ext cx="944218" cy="526774"/>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D0955C9A-11F1-BD4A-8039-245AA0912261}"/>
              </a:ext>
            </a:extLst>
          </p:cNvPr>
          <p:cNvCxnSpPr/>
          <p:nvPr/>
        </p:nvCxnSpPr>
        <p:spPr>
          <a:xfrm flipH="1">
            <a:off x="5312641" y="4959626"/>
            <a:ext cx="944218" cy="526774"/>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52177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E837AD-1B2A-0048-BDF9-E97C94CE3698}"/>
              </a:ext>
            </a:extLst>
          </p:cNvPr>
          <p:cNvSpPr>
            <a:spLocks noGrp="1"/>
          </p:cNvSpPr>
          <p:nvPr>
            <p:ph type="title"/>
          </p:nvPr>
        </p:nvSpPr>
        <p:spPr/>
        <p:txBody>
          <a:bodyPr>
            <a:normAutofit fontScale="90000"/>
          </a:bodyPr>
          <a:lstStyle/>
          <a:p>
            <a:r>
              <a:rPr lang="en-KR"/>
              <a:t>Star-Finding chart</a:t>
            </a:r>
          </a:p>
        </p:txBody>
      </p:sp>
      <p:pic>
        <p:nvPicPr>
          <p:cNvPr id="4" name="Picture 3">
            <a:extLst>
              <a:ext uri="{FF2B5EF4-FFF2-40B4-BE49-F238E27FC236}">
                <a16:creationId xmlns:a16="http://schemas.microsoft.com/office/drawing/2014/main" id="{82D9E289-B210-0D41-BD85-8A11721F733F}"/>
              </a:ext>
            </a:extLst>
          </p:cNvPr>
          <p:cNvPicPr>
            <a:picLocks noChangeAspect="1"/>
          </p:cNvPicPr>
          <p:nvPr/>
        </p:nvPicPr>
        <p:blipFill>
          <a:blip r:embed="rId2"/>
          <a:stretch>
            <a:fillRect/>
          </a:stretch>
        </p:blipFill>
        <p:spPr>
          <a:xfrm>
            <a:off x="1360974" y="1145231"/>
            <a:ext cx="7034316" cy="5486400"/>
          </a:xfrm>
          <a:prstGeom prst="rect">
            <a:avLst/>
          </a:prstGeom>
        </p:spPr>
      </p:pic>
      <p:sp>
        <p:nvSpPr>
          <p:cNvPr id="5" name="Rectangle 4">
            <a:extLst>
              <a:ext uri="{FF2B5EF4-FFF2-40B4-BE49-F238E27FC236}">
                <a16:creationId xmlns:a16="http://schemas.microsoft.com/office/drawing/2014/main" id="{C9FEB4A1-0A22-FD4F-847B-617D05CE3BC0}"/>
              </a:ext>
            </a:extLst>
          </p:cNvPr>
          <p:cNvSpPr/>
          <p:nvPr/>
        </p:nvSpPr>
        <p:spPr>
          <a:xfrm>
            <a:off x="4016741" y="2025996"/>
            <a:ext cx="6096000" cy="461665"/>
          </a:xfrm>
          <a:prstGeom prst="rect">
            <a:avLst/>
          </a:prstGeom>
        </p:spPr>
        <p:txBody>
          <a:bodyPr>
            <a:spAutoFit/>
          </a:bodyPr>
          <a:lstStyle/>
          <a:p>
            <a:r>
              <a:rPr lang="en-US" sz="600">
                <a:solidFill>
                  <a:srgbClr val="FF0000"/>
                </a:solidFill>
                <a:hlinkClick r:id="rId3">
                  <a:extLst>
                    <a:ext uri="{A12FA001-AC4F-418D-AE19-62706E023703}">
                      <ahyp:hlinkClr xmlns:ahyp="http://schemas.microsoft.com/office/drawing/2018/hyperlinkcolor" val="tx"/>
                    </a:ext>
                  </a:extLst>
                </a:hlinkClick>
              </a:rPr>
              <a:t>http://simbad.u-strasbg.fr/simbad/sim-id?Ident=%406559598&amp;Name=TYC%201503-53-1&amp;submit=submit</a:t>
            </a:r>
            <a:endParaRPr lang="en-US" sz="600">
              <a:solidFill>
                <a:srgbClr val="FF0000"/>
              </a:solidFill>
            </a:endParaRPr>
          </a:p>
          <a:p>
            <a:r>
              <a:rPr lang="en-US">
                <a:solidFill>
                  <a:srgbClr val="FF0000"/>
                </a:solidFill>
              </a:rPr>
              <a:t>V = 11.88</a:t>
            </a:r>
            <a:endParaRPr lang="en-KR">
              <a:solidFill>
                <a:srgbClr val="FF0000"/>
              </a:solidFill>
            </a:endParaRPr>
          </a:p>
        </p:txBody>
      </p:sp>
      <p:sp>
        <p:nvSpPr>
          <p:cNvPr id="6" name="Rectangle 5">
            <a:extLst>
              <a:ext uri="{FF2B5EF4-FFF2-40B4-BE49-F238E27FC236}">
                <a16:creationId xmlns:a16="http://schemas.microsoft.com/office/drawing/2014/main" id="{BE0B5F15-22F1-D541-BC27-344EA3F1FDAB}"/>
              </a:ext>
            </a:extLst>
          </p:cNvPr>
          <p:cNvSpPr/>
          <p:nvPr/>
        </p:nvSpPr>
        <p:spPr>
          <a:xfrm>
            <a:off x="4191000" y="1340697"/>
            <a:ext cx="6096000" cy="492443"/>
          </a:xfrm>
          <a:prstGeom prst="rect">
            <a:avLst/>
          </a:prstGeom>
        </p:spPr>
        <p:txBody>
          <a:bodyPr>
            <a:spAutoFit/>
          </a:bodyPr>
          <a:lstStyle/>
          <a:p>
            <a:r>
              <a:rPr lang="en-US" sz="800">
                <a:solidFill>
                  <a:srgbClr val="FF0000"/>
                </a:solidFill>
                <a:hlinkClick r:id="rId4">
                  <a:extLst>
                    <a:ext uri="{A12FA001-AC4F-418D-AE19-62706E023703}">
                      <ahyp:hlinkClr xmlns:ahyp="http://schemas.microsoft.com/office/drawing/2018/hyperlinkcolor" val="tx"/>
                    </a:ext>
                  </a:extLst>
                </a:hlinkClick>
              </a:rPr>
              <a:t>http://simbad.u-strasbg.fr/simbad/sim-id?Ident=%406559617&amp;Name=TYC%201503-317-1&amp;submit=submit</a:t>
            </a:r>
            <a:endParaRPr lang="en-US" sz="800">
              <a:solidFill>
                <a:srgbClr val="FF0000"/>
              </a:solidFill>
            </a:endParaRPr>
          </a:p>
          <a:p>
            <a:r>
              <a:rPr lang="en-US">
                <a:solidFill>
                  <a:srgbClr val="FF0000"/>
                </a:solidFill>
              </a:rPr>
              <a:t>V = 11.11</a:t>
            </a:r>
            <a:endParaRPr lang="en-KR">
              <a:solidFill>
                <a:srgbClr val="FF0000"/>
              </a:solidFill>
            </a:endParaRPr>
          </a:p>
        </p:txBody>
      </p:sp>
      <p:sp>
        <p:nvSpPr>
          <p:cNvPr id="7" name="Rectangle 6">
            <a:extLst>
              <a:ext uri="{FF2B5EF4-FFF2-40B4-BE49-F238E27FC236}">
                <a16:creationId xmlns:a16="http://schemas.microsoft.com/office/drawing/2014/main" id="{41129794-31C2-714A-8229-2C976B2D105F}"/>
              </a:ext>
            </a:extLst>
          </p:cNvPr>
          <p:cNvSpPr/>
          <p:nvPr/>
        </p:nvSpPr>
        <p:spPr>
          <a:xfrm>
            <a:off x="2392703" y="2936557"/>
            <a:ext cx="6096000" cy="492443"/>
          </a:xfrm>
          <a:prstGeom prst="rect">
            <a:avLst/>
          </a:prstGeom>
        </p:spPr>
        <p:txBody>
          <a:bodyPr>
            <a:spAutoFit/>
          </a:bodyPr>
          <a:lstStyle/>
          <a:p>
            <a:r>
              <a:rPr lang="en-US" sz="800">
                <a:solidFill>
                  <a:srgbClr val="FF0000"/>
                </a:solidFill>
                <a:hlinkClick r:id="rId5">
                  <a:extLst>
                    <a:ext uri="{A12FA001-AC4F-418D-AE19-62706E023703}">
                      <ahyp:hlinkClr xmlns:ahyp="http://schemas.microsoft.com/office/drawing/2018/hyperlinkcolor" val="tx"/>
                    </a:ext>
                  </a:extLst>
                </a:hlinkClick>
              </a:rPr>
              <a:t>http://simbad.u-strasbg.fr/simbad/sim-id?Ident=%402743724&amp;Name=2MASX%20J16035802%2b1600022&amp;submit=submit</a:t>
            </a:r>
            <a:endParaRPr lang="en-US" sz="800">
              <a:solidFill>
                <a:srgbClr val="FF0000"/>
              </a:solidFill>
            </a:endParaRPr>
          </a:p>
          <a:p>
            <a:r>
              <a:rPr lang="en-US">
                <a:solidFill>
                  <a:srgbClr val="FF0000"/>
                </a:solidFill>
              </a:rPr>
              <a:t>r = 14.12</a:t>
            </a:r>
            <a:endParaRPr lang="en-KR">
              <a:solidFill>
                <a:srgbClr val="FF0000"/>
              </a:solidFill>
            </a:endParaRPr>
          </a:p>
        </p:txBody>
      </p:sp>
      <p:sp>
        <p:nvSpPr>
          <p:cNvPr id="8" name="TextBox 7">
            <a:extLst>
              <a:ext uri="{FF2B5EF4-FFF2-40B4-BE49-F238E27FC236}">
                <a16:creationId xmlns:a16="http://schemas.microsoft.com/office/drawing/2014/main" id="{7D4DAAC1-B630-964B-923E-85274C4E5A64}"/>
              </a:ext>
            </a:extLst>
          </p:cNvPr>
          <p:cNvSpPr txBox="1"/>
          <p:nvPr/>
        </p:nvSpPr>
        <p:spPr>
          <a:xfrm>
            <a:off x="4450620" y="669976"/>
            <a:ext cx="2902343" cy="369332"/>
          </a:xfrm>
          <a:prstGeom prst="rect">
            <a:avLst/>
          </a:prstGeom>
          <a:noFill/>
        </p:spPr>
        <p:txBody>
          <a:bodyPr wrap="square" rtlCol="0">
            <a:spAutoFit/>
          </a:bodyPr>
          <a:lstStyle/>
          <a:p>
            <a:r>
              <a:rPr lang="en-KR"/>
              <a:t>na</a:t>
            </a:r>
            <a:r>
              <a:rPr lang="en-US"/>
              <a:t>ï</a:t>
            </a:r>
            <a:r>
              <a:rPr lang="en-KR"/>
              <a:t>ve manual work….</a:t>
            </a:r>
          </a:p>
        </p:txBody>
      </p:sp>
    </p:spTree>
    <p:extLst>
      <p:ext uri="{BB962C8B-B14F-4D97-AF65-F5344CB8AC3E}">
        <p14:creationId xmlns:p14="http://schemas.microsoft.com/office/powerpoint/2010/main" val="7119098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D655EEA-74B1-4B4D-8824-370223452164}"/>
              </a:ext>
            </a:extLst>
          </p:cNvPr>
          <p:cNvSpPr>
            <a:spLocks noGrp="1"/>
          </p:cNvSpPr>
          <p:nvPr>
            <p:ph idx="1"/>
          </p:nvPr>
        </p:nvSpPr>
        <p:spPr/>
        <p:txBody>
          <a:bodyPr/>
          <a:lstStyle/>
          <a:p>
            <a:r>
              <a:rPr lang="en-KR"/>
              <a:t>You may use python.</a:t>
            </a:r>
          </a:p>
          <a:p>
            <a:pPr lvl="1"/>
            <a:r>
              <a:rPr lang="en-US">
                <a:hlinkClick r:id="rId2"/>
              </a:rPr>
              <a:t>https://github.com/ysBach/ysobsplanpy</a:t>
            </a:r>
            <a:endParaRPr lang="en-KR"/>
          </a:p>
        </p:txBody>
      </p:sp>
      <p:sp>
        <p:nvSpPr>
          <p:cNvPr id="3" name="Title 2">
            <a:extLst>
              <a:ext uri="{FF2B5EF4-FFF2-40B4-BE49-F238E27FC236}">
                <a16:creationId xmlns:a16="http://schemas.microsoft.com/office/drawing/2014/main" id="{534346F0-0DBB-E745-87E9-0265241242F2}"/>
              </a:ext>
            </a:extLst>
          </p:cNvPr>
          <p:cNvSpPr>
            <a:spLocks noGrp="1"/>
          </p:cNvSpPr>
          <p:nvPr>
            <p:ph type="title"/>
          </p:nvPr>
        </p:nvSpPr>
        <p:spPr/>
        <p:txBody>
          <a:bodyPr>
            <a:normAutofit fontScale="90000"/>
          </a:bodyPr>
          <a:lstStyle/>
          <a:p>
            <a:r>
              <a:rPr lang="en-KR"/>
              <a:t>Star-Finding chart</a:t>
            </a:r>
          </a:p>
        </p:txBody>
      </p:sp>
      <p:sp>
        <p:nvSpPr>
          <p:cNvPr id="5" name="TextBox 4">
            <a:extLst>
              <a:ext uri="{FF2B5EF4-FFF2-40B4-BE49-F238E27FC236}">
                <a16:creationId xmlns:a16="http://schemas.microsoft.com/office/drawing/2014/main" id="{37386E89-AABC-F04D-8360-1E395B771E3D}"/>
              </a:ext>
            </a:extLst>
          </p:cNvPr>
          <p:cNvSpPr txBox="1"/>
          <p:nvPr/>
        </p:nvSpPr>
        <p:spPr>
          <a:xfrm>
            <a:off x="340427" y="2040217"/>
            <a:ext cx="5841712" cy="3985706"/>
          </a:xfrm>
          <a:prstGeom prst="rect">
            <a:avLst/>
          </a:prstGeom>
          <a:noFill/>
        </p:spPr>
        <p:txBody>
          <a:bodyPr wrap="square" rtlCol="0">
            <a:spAutoFit/>
          </a:bodyPr>
          <a:lstStyle/>
          <a:p>
            <a:r>
              <a:rPr lang="en-US" sz="1100">
                <a:latin typeface="Consolas" panose="020B0609020204030204" pitchFamily="49" charset="0"/>
                <a:cs typeface="Consolas" panose="020B0609020204030204" pitchFamily="49" charset="0"/>
              </a:rPr>
              <a:t>%config InlineBackend.figure_format = 'retina'</a:t>
            </a:r>
          </a:p>
          <a:p>
            <a:r>
              <a:rPr lang="en-US" sz="1100">
                <a:latin typeface="Consolas" panose="020B0609020204030204" pitchFamily="49" charset="0"/>
                <a:cs typeface="Consolas" panose="020B0609020204030204" pitchFamily="49" charset="0"/>
              </a:rPr>
              <a:t>from matplotlib import pyplot as plt</a:t>
            </a:r>
          </a:p>
          <a:p>
            <a:r>
              <a:rPr lang="en-US" sz="1100">
                <a:latin typeface="Consolas" panose="020B0609020204030204" pitchFamily="49" charset="0"/>
                <a:cs typeface="Consolas" panose="020B0609020204030204" pitchFamily="49" charset="0"/>
              </a:rPr>
              <a:t>from matplotlib import rcParams</a:t>
            </a:r>
          </a:p>
          <a:p>
            <a:r>
              <a:rPr lang="en-US" sz="1100">
                <a:latin typeface="Consolas" panose="020B0609020204030204" pitchFamily="49" charset="0"/>
                <a:cs typeface="Consolas" panose="020B0609020204030204" pitchFamily="49" charset="0"/>
              </a:rPr>
              <a:t>from ysobsplanpy import GuideStars</a:t>
            </a:r>
          </a:p>
          <a:p>
            <a:endParaRPr lang="en-US" sz="1100">
              <a:latin typeface="Consolas" panose="020B0609020204030204" pitchFamily="49" charset="0"/>
              <a:cs typeface="Consolas" panose="020B0609020204030204" pitchFamily="49" charset="0"/>
            </a:endParaRPr>
          </a:p>
          <a:p>
            <a:r>
              <a:rPr lang="en-US" sz="1100">
                <a:latin typeface="Consolas" panose="020B0609020204030204" pitchFamily="49" charset="0"/>
                <a:cs typeface="Consolas" panose="020B0609020204030204" pitchFamily="49" charset="0"/>
              </a:rPr>
              <a:t># We need to do it in a separate cell. See:</a:t>
            </a:r>
          </a:p>
          <a:p>
            <a:r>
              <a:rPr lang="en-US" sz="1100">
                <a:latin typeface="Consolas" panose="020B0609020204030204" pitchFamily="49" charset="0"/>
                <a:cs typeface="Consolas" panose="020B0609020204030204" pitchFamily="49" charset="0"/>
              </a:rPr>
              <a:t># https://github.com/jupyter/notebook/issues/3385</a:t>
            </a:r>
          </a:p>
          <a:p>
            <a:r>
              <a:rPr lang="en-US" sz="1100">
                <a:latin typeface="Consolas" panose="020B0609020204030204" pitchFamily="49" charset="0"/>
                <a:cs typeface="Consolas" panose="020B0609020204030204" pitchFamily="49" charset="0"/>
              </a:rPr>
              <a:t>plt.style.use('default')</a:t>
            </a:r>
          </a:p>
          <a:p>
            <a:r>
              <a:rPr lang="en-US" sz="1100">
                <a:latin typeface="Consolas" panose="020B0609020204030204" pitchFamily="49" charset="0"/>
                <a:cs typeface="Consolas" panose="020B0609020204030204" pitchFamily="49" charset="0"/>
              </a:rPr>
              <a:t>rcParams.update({'font.size':12})</a:t>
            </a:r>
          </a:p>
          <a:p>
            <a:endParaRPr lang="en-US" sz="1100">
              <a:latin typeface="Consolas" panose="020B0609020204030204" pitchFamily="49" charset="0"/>
              <a:cs typeface="Consolas" panose="020B0609020204030204" pitchFamily="49" charset="0"/>
            </a:endParaRPr>
          </a:p>
          <a:p>
            <a:r>
              <a:rPr lang="en-US" sz="1100">
                <a:latin typeface="Consolas" panose="020B0609020204030204" pitchFamily="49" charset="0"/>
                <a:cs typeface="Consolas" panose="020B0609020204030204" pitchFamily="49" charset="0"/>
              </a:rPr>
              <a:t># a random object SDSS J160336.42+155906.8 -- Quasar</a:t>
            </a:r>
          </a:p>
          <a:p>
            <a:r>
              <a:rPr lang="en-US" sz="1100">
                <a:latin typeface="Consolas" panose="020B0609020204030204" pitchFamily="49" charset="0"/>
                <a:cs typeface="Consolas" panose="020B0609020204030204" pitchFamily="49" charset="0"/>
              </a:rPr>
              <a:t>g = GuideStars(ra=240.90177, dec=15.985262, radius=0.3, unit='deg')</a:t>
            </a:r>
          </a:p>
          <a:p>
            <a:r>
              <a:rPr lang="en-US" sz="1100">
                <a:latin typeface="Consolas" panose="020B0609020204030204" pitchFamily="49" charset="0"/>
                <a:cs typeface="Consolas" panose="020B0609020204030204" pitchFamily="49" charset="0"/>
              </a:rPr>
              <a:t>g.query(mag_cut=13)</a:t>
            </a:r>
          </a:p>
          <a:p>
            <a:r>
              <a:rPr lang="en-US" sz="1100">
                <a:latin typeface="Consolas" panose="020B0609020204030204" pitchFamily="49" charset="0"/>
                <a:cs typeface="Consolas" panose="020B0609020204030204" pitchFamily="49" charset="0"/>
              </a:rPr>
              <a:t>fig, axs = plt.subplots(1, 1, figsize=(7, 7), </a:t>
            </a:r>
          </a:p>
          <a:p>
            <a:r>
              <a:rPr lang="en-US" sz="1100">
                <a:latin typeface="Consolas" panose="020B0609020204030204" pitchFamily="49" charset="0"/>
                <a:cs typeface="Consolas" panose="020B0609020204030204" pitchFamily="49" charset="0"/>
              </a:rPr>
              <a:t>                        sharex=False, sharey=False, gridspec_kw=None)</a:t>
            </a:r>
          </a:p>
          <a:p>
            <a:endParaRPr lang="en-US" sz="1100">
              <a:latin typeface="Consolas" panose="020B0609020204030204" pitchFamily="49" charset="0"/>
              <a:cs typeface="Consolas" panose="020B0609020204030204" pitchFamily="49" charset="0"/>
            </a:endParaRPr>
          </a:p>
          <a:p>
            <a:r>
              <a:rPr lang="en-US" sz="1100">
                <a:latin typeface="Consolas" panose="020B0609020204030204" pitchFamily="49" charset="0"/>
                <a:cs typeface="Consolas" panose="020B0609020204030204" pitchFamily="49" charset="0"/>
              </a:rPr>
              <a:t># Try g.quickplot? and change parameters as you like.</a:t>
            </a:r>
          </a:p>
          <a:p>
            <a:r>
              <a:rPr lang="en-US" sz="1100">
                <a:latin typeface="Consolas" panose="020B0609020204030204" pitchFamily="49" charset="0"/>
                <a:cs typeface="Consolas" panose="020B0609020204030204" pitchFamily="49" charset="0"/>
              </a:rPr>
              <a:t>g.quickplot(axs, num_show_mag=5, fov_size=21, unit='arcmin')</a:t>
            </a:r>
          </a:p>
          <a:p>
            <a:endParaRPr lang="en-US" sz="1100">
              <a:latin typeface="Consolas" panose="020B0609020204030204" pitchFamily="49" charset="0"/>
              <a:cs typeface="Consolas" panose="020B0609020204030204" pitchFamily="49" charset="0"/>
            </a:endParaRPr>
          </a:p>
          <a:p>
            <a:r>
              <a:rPr lang="en-US" sz="1100">
                <a:latin typeface="Consolas" panose="020B0609020204030204" pitchFamily="49" charset="0"/>
                <a:cs typeface="Consolas" panose="020B0609020204030204" pitchFamily="49" charset="0"/>
              </a:rPr>
              <a:t>plt.tight_layout()</a:t>
            </a:r>
          </a:p>
          <a:p>
            <a:r>
              <a:rPr lang="en-US" sz="1100">
                <a:latin typeface="Consolas" panose="020B0609020204030204" pitchFamily="49" charset="0"/>
                <a:cs typeface="Consolas" panose="020B0609020204030204" pitchFamily="49" charset="0"/>
              </a:rPr>
              <a:t>fig.align_ylabels(axs)</a:t>
            </a:r>
          </a:p>
          <a:p>
            <a:r>
              <a:rPr lang="en-US" sz="1100">
                <a:latin typeface="Consolas" panose="020B0609020204030204" pitchFamily="49" charset="0"/>
                <a:cs typeface="Consolas" panose="020B0609020204030204" pitchFamily="49" charset="0"/>
              </a:rPr>
              <a:t>fig.align_xlabels(axs)</a:t>
            </a:r>
          </a:p>
          <a:p>
            <a:r>
              <a:rPr lang="en-US" sz="1100">
                <a:latin typeface="Consolas" panose="020B0609020204030204" pitchFamily="49" charset="0"/>
                <a:cs typeface="Consolas" panose="020B0609020204030204" pitchFamily="49" charset="0"/>
              </a:rPr>
              <a:t>plt.show()</a:t>
            </a:r>
            <a:endParaRPr lang="en-KR" sz="1100">
              <a:latin typeface="Consolas" panose="020B0609020204030204" pitchFamily="49" charset="0"/>
              <a:cs typeface="Consolas" panose="020B0609020204030204" pitchFamily="49" charset="0"/>
            </a:endParaRPr>
          </a:p>
        </p:txBody>
      </p:sp>
      <p:sp>
        <p:nvSpPr>
          <p:cNvPr id="7" name="TextBox 6">
            <a:extLst>
              <a:ext uri="{FF2B5EF4-FFF2-40B4-BE49-F238E27FC236}">
                <a16:creationId xmlns:a16="http://schemas.microsoft.com/office/drawing/2014/main" id="{82DE6946-B8E6-C246-A753-0AF8BEFA70D1}"/>
              </a:ext>
            </a:extLst>
          </p:cNvPr>
          <p:cNvSpPr txBox="1"/>
          <p:nvPr/>
        </p:nvSpPr>
        <p:spPr>
          <a:xfrm>
            <a:off x="3081130" y="5843121"/>
            <a:ext cx="2892287" cy="723275"/>
          </a:xfrm>
          <a:prstGeom prst="rect">
            <a:avLst/>
          </a:prstGeom>
          <a:noFill/>
        </p:spPr>
        <p:txBody>
          <a:bodyPr wrap="square" rtlCol="0">
            <a:spAutoFit/>
          </a:bodyPr>
          <a:lstStyle/>
          <a:p>
            <a:r>
              <a:rPr lang="en-KR" sz="1200"/>
              <a:t>see Table 3 of the following paper to understand the columns in </a:t>
            </a:r>
            <a:r>
              <a:rPr lang="en-KR" sz="1200">
                <a:latin typeface="Consolas" panose="020B0609020204030204" pitchFamily="49" charset="0"/>
                <a:cs typeface="Consolas" panose="020B0609020204030204" pitchFamily="49" charset="0"/>
              </a:rPr>
              <a:t>g.queried </a:t>
            </a:r>
          </a:p>
          <a:p>
            <a:r>
              <a:rPr lang="en-US" sz="700">
                <a:hlinkClick r:id="rId3"/>
              </a:rPr>
              <a:t>https://iopscience.iop.org/article/10.1088/0004-6256/136/2/735/pdf</a:t>
            </a:r>
            <a:endParaRPr lang="en-KR" sz="700"/>
          </a:p>
          <a:p>
            <a:endParaRPr lang="en-KR" sz="1000"/>
          </a:p>
        </p:txBody>
      </p:sp>
      <p:pic>
        <p:nvPicPr>
          <p:cNvPr id="12" name="Picture 11">
            <a:extLst>
              <a:ext uri="{FF2B5EF4-FFF2-40B4-BE49-F238E27FC236}">
                <a16:creationId xmlns:a16="http://schemas.microsoft.com/office/drawing/2014/main" id="{43736507-683C-B84E-9560-A69D8E846C10}"/>
              </a:ext>
            </a:extLst>
          </p:cNvPr>
          <p:cNvPicPr>
            <a:picLocks noChangeAspect="1"/>
          </p:cNvPicPr>
          <p:nvPr/>
        </p:nvPicPr>
        <p:blipFill>
          <a:blip r:embed="rId4"/>
          <a:stretch>
            <a:fillRect/>
          </a:stretch>
        </p:blipFill>
        <p:spPr>
          <a:xfrm>
            <a:off x="6350288" y="1173598"/>
            <a:ext cx="5841712" cy="5684402"/>
          </a:xfrm>
          <a:prstGeom prst="rect">
            <a:avLst/>
          </a:prstGeom>
        </p:spPr>
      </p:pic>
    </p:spTree>
    <p:extLst>
      <p:ext uri="{BB962C8B-B14F-4D97-AF65-F5344CB8AC3E}">
        <p14:creationId xmlns:p14="http://schemas.microsoft.com/office/powerpoint/2010/main" val="35618439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9C360F1E-F3D8-1047-9DAF-DFD72F3243A9}"/>
              </a:ext>
            </a:extLst>
          </p:cNvPr>
          <p:cNvPicPr>
            <a:picLocks noChangeAspect="1"/>
          </p:cNvPicPr>
          <p:nvPr/>
        </p:nvPicPr>
        <p:blipFill>
          <a:blip r:embed="rId2"/>
          <a:stretch>
            <a:fillRect/>
          </a:stretch>
        </p:blipFill>
        <p:spPr>
          <a:xfrm>
            <a:off x="6350288" y="1173598"/>
            <a:ext cx="5841712" cy="5684402"/>
          </a:xfrm>
          <a:prstGeom prst="rect">
            <a:avLst/>
          </a:prstGeom>
        </p:spPr>
      </p:pic>
      <p:sp>
        <p:nvSpPr>
          <p:cNvPr id="2" name="Content Placeholder 1">
            <a:extLst>
              <a:ext uri="{FF2B5EF4-FFF2-40B4-BE49-F238E27FC236}">
                <a16:creationId xmlns:a16="http://schemas.microsoft.com/office/drawing/2014/main" id="{3D655EEA-74B1-4B4D-8824-370223452164}"/>
              </a:ext>
            </a:extLst>
          </p:cNvPr>
          <p:cNvSpPr>
            <a:spLocks noGrp="1"/>
          </p:cNvSpPr>
          <p:nvPr>
            <p:ph idx="1"/>
          </p:nvPr>
        </p:nvSpPr>
        <p:spPr/>
        <p:txBody>
          <a:bodyPr/>
          <a:lstStyle/>
          <a:p>
            <a:r>
              <a:rPr lang="en-KR"/>
              <a:t>You may use python.</a:t>
            </a:r>
          </a:p>
          <a:p>
            <a:pPr lvl="1"/>
            <a:r>
              <a:rPr lang="en-US">
                <a:hlinkClick r:id="rId3"/>
              </a:rPr>
              <a:t>https://github.com/ysBach/ysobsplanpy</a:t>
            </a:r>
            <a:endParaRPr lang="en-KR"/>
          </a:p>
        </p:txBody>
      </p:sp>
      <p:sp>
        <p:nvSpPr>
          <p:cNvPr id="3" name="Title 2">
            <a:extLst>
              <a:ext uri="{FF2B5EF4-FFF2-40B4-BE49-F238E27FC236}">
                <a16:creationId xmlns:a16="http://schemas.microsoft.com/office/drawing/2014/main" id="{534346F0-0DBB-E745-87E9-0265241242F2}"/>
              </a:ext>
            </a:extLst>
          </p:cNvPr>
          <p:cNvSpPr>
            <a:spLocks noGrp="1"/>
          </p:cNvSpPr>
          <p:nvPr>
            <p:ph type="title"/>
          </p:nvPr>
        </p:nvSpPr>
        <p:spPr/>
        <p:txBody>
          <a:bodyPr>
            <a:normAutofit fontScale="90000"/>
          </a:bodyPr>
          <a:lstStyle/>
          <a:p>
            <a:r>
              <a:rPr lang="en-KR"/>
              <a:t>Star-Finding chart</a:t>
            </a:r>
          </a:p>
        </p:txBody>
      </p:sp>
      <p:sp>
        <p:nvSpPr>
          <p:cNvPr id="5" name="TextBox 4">
            <a:extLst>
              <a:ext uri="{FF2B5EF4-FFF2-40B4-BE49-F238E27FC236}">
                <a16:creationId xmlns:a16="http://schemas.microsoft.com/office/drawing/2014/main" id="{37386E89-AABC-F04D-8360-1E395B771E3D}"/>
              </a:ext>
            </a:extLst>
          </p:cNvPr>
          <p:cNvSpPr txBox="1"/>
          <p:nvPr/>
        </p:nvSpPr>
        <p:spPr>
          <a:xfrm>
            <a:off x="340427" y="2040217"/>
            <a:ext cx="5841712" cy="3985706"/>
          </a:xfrm>
          <a:prstGeom prst="rect">
            <a:avLst/>
          </a:prstGeom>
          <a:noFill/>
        </p:spPr>
        <p:txBody>
          <a:bodyPr wrap="square" rtlCol="0">
            <a:spAutoFit/>
          </a:bodyPr>
          <a:lstStyle/>
          <a:p>
            <a:r>
              <a:rPr lang="en-US" sz="1100">
                <a:latin typeface="Consolas" panose="020B0609020204030204" pitchFamily="49" charset="0"/>
                <a:cs typeface="Consolas" panose="020B0609020204030204" pitchFamily="49" charset="0"/>
              </a:rPr>
              <a:t>%config InlineBackend.figure_format = 'retina'</a:t>
            </a:r>
          </a:p>
          <a:p>
            <a:r>
              <a:rPr lang="en-US" sz="1100">
                <a:latin typeface="Consolas" panose="020B0609020204030204" pitchFamily="49" charset="0"/>
                <a:cs typeface="Consolas" panose="020B0609020204030204" pitchFamily="49" charset="0"/>
              </a:rPr>
              <a:t>from matplotlib import pyplot as plt</a:t>
            </a:r>
          </a:p>
          <a:p>
            <a:r>
              <a:rPr lang="en-US" sz="1100">
                <a:latin typeface="Consolas" panose="020B0609020204030204" pitchFamily="49" charset="0"/>
                <a:cs typeface="Consolas" panose="020B0609020204030204" pitchFamily="49" charset="0"/>
              </a:rPr>
              <a:t>from matplotlib import rcParams</a:t>
            </a:r>
          </a:p>
          <a:p>
            <a:r>
              <a:rPr lang="en-US" sz="1100">
                <a:latin typeface="Consolas" panose="020B0609020204030204" pitchFamily="49" charset="0"/>
                <a:cs typeface="Consolas" panose="020B0609020204030204" pitchFamily="49" charset="0"/>
              </a:rPr>
              <a:t>from ysobsplanpy import GuideStars</a:t>
            </a:r>
          </a:p>
          <a:p>
            <a:endParaRPr lang="en-US" sz="1100">
              <a:latin typeface="Consolas" panose="020B0609020204030204" pitchFamily="49" charset="0"/>
              <a:cs typeface="Consolas" panose="020B0609020204030204" pitchFamily="49" charset="0"/>
            </a:endParaRPr>
          </a:p>
          <a:p>
            <a:r>
              <a:rPr lang="en-US" sz="1100">
                <a:latin typeface="Consolas" panose="020B0609020204030204" pitchFamily="49" charset="0"/>
                <a:cs typeface="Consolas" panose="020B0609020204030204" pitchFamily="49" charset="0"/>
              </a:rPr>
              <a:t># We need to do it in a separate cell. See:</a:t>
            </a:r>
          </a:p>
          <a:p>
            <a:r>
              <a:rPr lang="en-US" sz="1100">
                <a:latin typeface="Consolas" panose="020B0609020204030204" pitchFamily="49" charset="0"/>
                <a:cs typeface="Consolas" panose="020B0609020204030204" pitchFamily="49" charset="0"/>
              </a:rPr>
              <a:t># https://github.com/jupyter/notebook/issues/3385</a:t>
            </a:r>
          </a:p>
          <a:p>
            <a:r>
              <a:rPr lang="en-US" sz="1100">
                <a:latin typeface="Consolas" panose="020B0609020204030204" pitchFamily="49" charset="0"/>
                <a:cs typeface="Consolas" panose="020B0609020204030204" pitchFamily="49" charset="0"/>
              </a:rPr>
              <a:t>plt.style.use('default')</a:t>
            </a:r>
          </a:p>
          <a:p>
            <a:r>
              <a:rPr lang="en-US" sz="1100">
                <a:latin typeface="Consolas" panose="020B0609020204030204" pitchFamily="49" charset="0"/>
                <a:cs typeface="Consolas" panose="020B0609020204030204" pitchFamily="49" charset="0"/>
              </a:rPr>
              <a:t>rcParams.update({'font.size':12})</a:t>
            </a:r>
          </a:p>
          <a:p>
            <a:endParaRPr lang="en-US" sz="1100">
              <a:latin typeface="Consolas" panose="020B0609020204030204" pitchFamily="49" charset="0"/>
              <a:cs typeface="Consolas" panose="020B0609020204030204" pitchFamily="49" charset="0"/>
            </a:endParaRPr>
          </a:p>
          <a:p>
            <a:r>
              <a:rPr lang="en-US" sz="1100">
                <a:latin typeface="Consolas" panose="020B0609020204030204" pitchFamily="49" charset="0"/>
                <a:cs typeface="Consolas" panose="020B0609020204030204" pitchFamily="49" charset="0"/>
              </a:rPr>
              <a:t># a random object SDSS J160336.42+155906.8 -- Quasar</a:t>
            </a:r>
          </a:p>
          <a:p>
            <a:r>
              <a:rPr lang="en-US" sz="1100">
                <a:latin typeface="Consolas" panose="020B0609020204030204" pitchFamily="49" charset="0"/>
                <a:cs typeface="Consolas" panose="020B0609020204030204" pitchFamily="49" charset="0"/>
              </a:rPr>
              <a:t>g = GuideStars(ra=240.90177, dec=15.985262, radius=0.3, unit='deg')</a:t>
            </a:r>
          </a:p>
          <a:p>
            <a:r>
              <a:rPr lang="en-US" sz="1100">
                <a:latin typeface="Consolas" panose="020B0609020204030204" pitchFamily="49" charset="0"/>
                <a:cs typeface="Consolas" panose="020B0609020204030204" pitchFamily="49" charset="0"/>
              </a:rPr>
              <a:t>g.query(mag_cut=13)</a:t>
            </a:r>
          </a:p>
          <a:p>
            <a:r>
              <a:rPr lang="en-US" sz="1100">
                <a:latin typeface="Consolas" panose="020B0609020204030204" pitchFamily="49" charset="0"/>
                <a:cs typeface="Consolas" panose="020B0609020204030204" pitchFamily="49" charset="0"/>
              </a:rPr>
              <a:t>fig, axs = plt.subplots(1, 1, figsize=(7, 7), </a:t>
            </a:r>
          </a:p>
          <a:p>
            <a:r>
              <a:rPr lang="en-US" sz="1100">
                <a:latin typeface="Consolas" panose="020B0609020204030204" pitchFamily="49" charset="0"/>
                <a:cs typeface="Consolas" panose="020B0609020204030204" pitchFamily="49" charset="0"/>
              </a:rPr>
              <a:t>                        sharex=False, sharey=False, gridspec_kw=None)</a:t>
            </a:r>
          </a:p>
          <a:p>
            <a:endParaRPr lang="en-US" sz="1100">
              <a:latin typeface="Consolas" panose="020B0609020204030204" pitchFamily="49" charset="0"/>
              <a:cs typeface="Consolas" panose="020B0609020204030204" pitchFamily="49" charset="0"/>
            </a:endParaRPr>
          </a:p>
          <a:p>
            <a:r>
              <a:rPr lang="en-US" sz="1100">
                <a:latin typeface="Consolas" panose="020B0609020204030204" pitchFamily="49" charset="0"/>
                <a:cs typeface="Consolas" panose="020B0609020204030204" pitchFamily="49" charset="0"/>
              </a:rPr>
              <a:t># Try g.quickplot? and change parameters as you like.</a:t>
            </a:r>
          </a:p>
          <a:p>
            <a:r>
              <a:rPr lang="en-US" sz="1100">
                <a:latin typeface="Consolas" panose="020B0609020204030204" pitchFamily="49" charset="0"/>
                <a:cs typeface="Consolas" panose="020B0609020204030204" pitchFamily="49" charset="0"/>
              </a:rPr>
              <a:t>g.quickplot(axs, num_show_mag=5, fov_size=21, unit='arcmin')</a:t>
            </a:r>
          </a:p>
          <a:p>
            <a:endParaRPr lang="en-US" sz="1100">
              <a:latin typeface="Consolas" panose="020B0609020204030204" pitchFamily="49" charset="0"/>
              <a:cs typeface="Consolas" panose="020B0609020204030204" pitchFamily="49" charset="0"/>
            </a:endParaRPr>
          </a:p>
          <a:p>
            <a:r>
              <a:rPr lang="en-US" sz="1100">
                <a:latin typeface="Consolas" panose="020B0609020204030204" pitchFamily="49" charset="0"/>
                <a:cs typeface="Consolas" panose="020B0609020204030204" pitchFamily="49" charset="0"/>
              </a:rPr>
              <a:t>plt.tight_layout()</a:t>
            </a:r>
          </a:p>
          <a:p>
            <a:r>
              <a:rPr lang="en-US" sz="1100">
                <a:latin typeface="Consolas" panose="020B0609020204030204" pitchFamily="49" charset="0"/>
                <a:cs typeface="Consolas" panose="020B0609020204030204" pitchFamily="49" charset="0"/>
              </a:rPr>
              <a:t>fig.align_ylabels(axs)</a:t>
            </a:r>
          </a:p>
          <a:p>
            <a:r>
              <a:rPr lang="en-US" sz="1100">
                <a:latin typeface="Consolas" panose="020B0609020204030204" pitchFamily="49" charset="0"/>
                <a:cs typeface="Consolas" panose="020B0609020204030204" pitchFamily="49" charset="0"/>
              </a:rPr>
              <a:t>fig.align_xlabels(axs)</a:t>
            </a:r>
          </a:p>
          <a:p>
            <a:r>
              <a:rPr lang="en-US" sz="1100">
                <a:latin typeface="Consolas" panose="020B0609020204030204" pitchFamily="49" charset="0"/>
                <a:cs typeface="Consolas" panose="020B0609020204030204" pitchFamily="49" charset="0"/>
              </a:rPr>
              <a:t>plt.show()</a:t>
            </a:r>
            <a:endParaRPr lang="en-KR" sz="1100">
              <a:latin typeface="Consolas" panose="020B0609020204030204" pitchFamily="49" charset="0"/>
              <a:cs typeface="Consolas" panose="020B0609020204030204" pitchFamily="49" charset="0"/>
            </a:endParaRPr>
          </a:p>
        </p:txBody>
      </p:sp>
      <p:sp>
        <p:nvSpPr>
          <p:cNvPr id="7" name="TextBox 6">
            <a:extLst>
              <a:ext uri="{FF2B5EF4-FFF2-40B4-BE49-F238E27FC236}">
                <a16:creationId xmlns:a16="http://schemas.microsoft.com/office/drawing/2014/main" id="{82DE6946-B8E6-C246-A753-0AF8BEFA70D1}"/>
              </a:ext>
            </a:extLst>
          </p:cNvPr>
          <p:cNvSpPr txBox="1"/>
          <p:nvPr/>
        </p:nvSpPr>
        <p:spPr>
          <a:xfrm>
            <a:off x="3081130" y="5843121"/>
            <a:ext cx="2892287" cy="723275"/>
          </a:xfrm>
          <a:prstGeom prst="rect">
            <a:avLst/>
          </a:prstGeom>
          <a:noFill/>
        </p:spPr>
        <p:txBody>
          <a:bodyPr wrap="square" rtlCol="0">
            <a:spAutoFit/>
          </a:bodyPr>
          <a:lstStyle/>
          <a:p>
            <a:r>
              <a:rPr lang="en-KR" sz="1200"/>
              <a:t>see Table 3 of the following paper to understand the columns in </a:t>
            </a:r>
            <a:r>
              <a:rPr lang="en-KR" sz="1200">
                <a:latin typeface="Consolas" panose="020B0609020204030204" pitchFamily="49" charset="0"/>
                <a:cs typeface="Consolas" panose="020B0609020204030204" pitchFamily="49" charset="0"/>
              </a:rPr>
              <a:t>g.queried </a:t>
            </a:r>
          </a:p>
          <a:p>
            <a:r>
              <a:rPr lang="en-US" sz="700">
                <a:hlinkClick r:id="rId4"/>
              </a:rPr>
              <a:t>https://iopscience.iop.org/article/10.1088/0004-6256/136/2/735/pdf</a:t>
            </a:r>
            <a:endParaRPr lang="en-KR" sz="700"/>
          </a:p>
          <a:p>
            <a:endParaRPr lang="en-KR" sz="1000"/>
          </a:p>
        </p:txBody>
      </p:sp>
      <p:cxnSp>
        <p:nvCxnSpPr>
          <p:cNvPr id="8" name="Straight Connector 7">
            <a:extLst>
              <a:ext uri="{FF2B5EF4-FFF2-40B4-BE49-F238E27FC236}">
                <a16:creationId xmlns:a16="http://schemas.microsoft.com/office/drawing/2014/main" id="{A1C40D27-DC18-9F40-A247-80A3B4452B93}"/>
              </a:ext>
            </a:extLst>
          </p:cNvPr>
          <p:cNvCxnSpPr/>
          <p:nvPr/>
        </p:nvCxnSpPr>
        <p:spPr>
          <a:xfrm flipV="1">
            <a:off x="9571383" y="2673626"/>
            <a:ext cx="1610139" cy="3478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0CB7651-9635-614E-B0B8-804DB7E01E70}"/>
              </a:ext>
            </a:extLst>
          </p:cNvPr>
          <p:cNvCxnSpPr/>
          <p:nvPr/>
        </p:nvCxnSpPr>
        <p:spPr>
          <a:xfrm flipH="1">
            <a:off x="8855765" y="2991678"/>
            <a:ext cx="626165" cy="665922"/>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5E84CB5-F2BF-C744-B10A-8AACD479B88C}"/>
              </a:ext>
            </a:extLst>
          </p:cNvPr>
          <p:cNvCxnSpPr/>
          <p:nvPr/>
        </p:nvCxnSpPr>
        <p:spPr>
          <a:xfrm flipH="1">
            <a:off x="10899972" y="2673626"/>
            <a:ext cx="281550" cy="235962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F369B31-7455-FD49-AEE7-27F31FE2E7BC}"/>
              </a:ext>
            </a:extLst>
          </p:cNvPr>
          <p:cNvCxnSpPr/>
          <p:nvPr/>
        </p:nvCxnSpPr>
        <p:spPr>
          <a:xfrm>
            <a:off x="8855765" y="3657600"/>
            <a:ext cx="2036115" cy="139183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310F645-AD3B-9848-AFEA-7426707A37C6}"/>
              </a:ext>
            </a:extLst>
          </p:cNvPr>
          <p:cNvCxnSpPr/>
          <p:nvPr/>
        </p:nvCxnSpPr>
        <p:spPr>
          <a:xfrm flipH="1">
            <a:off x="9481930" y="2991678"/>
            <a:ext cx="89453" cy="285596"/>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ECE572C-3FE8-DD4B-8800-0FD97799DCA7}"/>
              </a:ext>
            </a:extLst>
          </p:cNvPr>
          <p:cNvCxnSpPr/>
          <p:nvPr/>
        </p:nvCxnSpPr>
        <p:spPr>
          <a:xfrm>
            <a:off x="9449562" y="3277274"/>
            <a:ext cx="89453" cy="493614"/>
          </a:xfrm>
          <a:prstGeom prst="line">
            <a:avLst/>
          </a:prstGeom>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61D3F372-BE0F-A94D-9322-B9CB5FA85A30}"/>
              </a:ext>
            </a:extLst>
          </p:cNvPr>
          <p:cNvSpPr txBox="1"/>
          <p:nvPr/>
        </p:nvSpPr>
        <p:spPr>
          <a:xfrm>
            <a:off x="7420396" y="226577"/>
            <a:ext cx="4005558" cy="646331"/>
          </a:xfrm>
          <a:prstGeom prst="rect">
            <a:avLst/>
          </a:prstGeom>
          <a:noFill/>
        </p:spPr>
        <p:txBody>
          <a:bodyPr wrap="square" rtlCol="0">
            <a:spAutoFit/>
          </a:bodyPr>
          <a:lstStyle/>
          <a:p>
            <a:r>
              <a:rPr lang="en-KR"/>
              <a:t>Draw some pattern which you will use for finding your object:</a:t>
            </a:r>
          </a:p>
        </p:txBody>
      </p:sp>
    </p:spTree>
    <p:extLst>
      <p:ext uri="{BB962C8B-B14F-4D97-AF65-F5344CB8AC3E}">
        <p14:creationId xmlns:p14="http://schemas.microsoft.com/office/powerpoint/2010/main" val="3877570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440052E-79FA-7840-BF01-C30E0FE29D54}"/>
              </a:ext>
            </a:extLst>
          </p:cNvPr>
          <p:cNvSpPr>
            <a:spLocks noGrp="1"/>
          </p:cNvSpPr>
          <p:nvPr>
            <p:ph idx="1"/>
          </p:nvPr>
        </p:nvSpPr>
        <p:spPr/>
        <p:txBody>
          <a:bodyPr/>
          <a:lstStyle/>
          <a:p>
            <a:r>
              <a:rPr lang="en-US">
                <a:latin typeface="Cambria" panose="02040503050406030204" pitchFamily="18" charset="0"/>
              </a:rPr>
              <a:t>For </a:t>
            </a:r>
            <a:r>
              <a:rPr lang="en-US">
                <a:solidFill>
                  <a:srgbClr val="FF0000"/>
                </a:solidFill>
                <a:latin typeface="Cambria" panose="02040503050406030204" pitchFamily="18" charset="0"/>
              </a:rPr>
              <a:t>professional observational proposal</a:t>
            </a:r>
          </a:p>
          <a:p>
            <a:pPr lvl="1"/>
            <a:r>
              <a:rPr lang="en-US">
                <a:latin typeface="Cambria" panose="02040503050406030204" pitchFamily="18" charset="0"/>
              </a:rPr>
              <a:t>How to write a (potentially successful) observing proposal (Jörn Wilms)</a:t>
            </a:r>
          </a:p>
          <a:p>
            <a:pPr lvl="2"/>
            <a:r>
              <a:rPr lang="en-US">
                <a:latin typeface="Cambria" panose="02040503050406030204" pitchFamily="18" charset="0"/>
                <a:hlinkClick r:id="rId2"/>
              </a:rPr>
              <a:t>https://pulsar.sternwarte.uni-erlangen.de/black-hole/1stschool/coursematerial/proposals.pdf</a:t>
            </a:r>
            <a:endParaRPr lang="en-US">
              <a:latin typeface="Cambria" panose="02040503050406030204" pitchFamily="18" charset="0"/>
            </a:endParaRPr>
          </a:p>
          <a:p>
            <a:pPr lvl="1"/>
            <a:r>
              <a:rPr lang="en-KR">
                <a:latin typeface="Cambria" panose="02040503050406030204" pitchFamily="18" charset="0"/>
              </a:rPr>
              <a:t>A Sample NOAO Telescope Proposal</a:t>
            </a:r>
          </a:p>
          <a:p>
            <a:pPr lvl="2"/>
            <a:r>
              <a:rPr lang="en-US">
                <a:hlinkClick r:id="rId3"/>
              </a:rPr>
              <a:t>https://www.noao.edu/noaoprop/help/sample.pdf</a:t>
            </a:r>
            <a:endParaRPr lang="en-KR">
              <a:latin typeface="Cambria" panose="02040503050406030204" pitchFamily="18" charset="0"/>
            </a:endParaRPr>
          </a:p>
          <a:p>
            <a:endParaRPr lang="en-KR">
              <a:latin typeface="Cambria" panose="02040503050406030204" pitchFamily="18" charset="0"/>
            </a:endParaRPr>
          </a:p>
        </p:txBody>
      </p:sp>
      <p:sp>
        <p:nvSpPr>
          <p:cNvPr id="3" name="Title 2">
            <a:extLst>
              <a:ext uri="{FF2B5EF4-FFF2-40B4-BE49-F238E27FC236}">
                <a16:creationId xmlns:a16="http://schemas.microsoft.com/office/drawing/2014/main" id="{50EB4AC9-648E-3A4D-9566-C38A89235E7E}"/>
              </a:ext>
            </a:extLst>
          </p:cNvPr>
          <p:cNvSpPr>
            <a:spLocks noGrp="1"/>
          </p:cNvSpPr>
          <p:nvPr>
            <p:ph type="title"/>
          </p:nvPr>
        </p:nvSpPr>
        <p:spPr/>
        <p:txBody>
          <a:bodyPr>
            <a:normAutofit fontScale="90000"/>
          </a:bodyPr>
          <a:lstStyle/>
          <a:p>
            <a:r>
              <a:rPr lang="en-KR"/>
              <a:t>References</a:t>
            </a:r>
          </a:p>
        </p:txBody>
      </p:sp>
    </p:spTree>
    <p:extLst>
      <p:ext uri="{BB962C8B-B14F-4D97-AF65-F5344CB8AC3E}">
        <p14:creationId xmlns:p14="http://schemas.microsoft.com/office/powerpoint/2010/main" val="15364229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F9C9B20-3F25-D84D-9EAA-B4BBDCC55851}"/>
              </a:ext>
            </a:extLst>
          </p:cNvPr>
          <p:cNvSpPr>
            <a:spLocks noGrp="1"/>
          </p:cNvSpPr>
          <p:nvPr>
            <p:ph idx="1"/>
          </p:nvPr>
        </p:nvSpPr>
        <p:spPr/>
        <p:txBody>
          <a:bodyPr>
            <a:normAutofit lnSpcReduction="10000"/>
          </a:bodyPr>
          <a:lstStyle/>
          <a:p>
            <a:r>
              <a:rPr lang="en-KR"/>
              <a:t>In professional science, scientists select targets based on </a:t>
            </a:r>
          </a:p>
          <a:p>
            <a:pPr lvl="1"/>
            <a:r>
              <a:rPr lang="en-KR"/>
              <a:t>scientific importance of the object/observation </a:t>
            </a:r>
            <a:r>
              <a:rPr lang="en-KR" sz="1400"/>
              <a:t>(Why should one wants to observe it?)</a:t>
            </a:r>
          </a:p>
          <a:p>
            <a:pPr lvl="1"/>
            <a:r>
              <a:rPr lang="en-KR"/>
              <a:t>what kind of scientific progress we can expect from the observation </a:t>
            </a:r>
            <a:r>
              <a:rPr lang="en-KR" sz="1400"/>
              <a:t>(Why should the observatory support you?)</a:t>
            </a:r>
            <a:endParaRPr lang="en-KR"/>
          </a:p>
          <a:p>
            <a:pPr lvl="1"/>
            <a:endParaRPr lang="en-KR"/>
          </a:p>
          <a:p>
            <a:r>
              <a:rPr lang="en-KR"/>
              <a:t>This part is called the </a:t>
            </a:r>
            <a:r>
              <a:rPr lang="en-KR" b="1">
                <a:solidFill>
                  <a:srgbClr val="FF0000"/>
                </a:solidFill>
              </a:rPr>
              <a:t>scientific justification (SJ)</a:t>
            </a:r>
            <a:r>
              <a:rPr lang="en-KR"/>
              <a:t>.</a:t>
            </a:r>
          </a:p>
          <a:p>
            <a:pPr marL="216000" lvl="1" indent="0">
              <a:buNone/>
            </a:pPr>
            <a:endParaRPr lang="en-KR"/>
          </a:p>
          <a:p>
            <a:pPr marL="216000" lvl="1" indent="0">
              <a:buNone/>
            </a:pPr>
            <a:r>
              <a:rPr lang="en-KR"/>
              <a:t>Summary of one SJ of our team :</a:t>
            </a:r>
          </a:p>
          <a:p>
            <a:pPr marL="216000" lvl="1" indent="0">
              <a:buNone/>
            </a:pPr>
            <a:r>
              <a:rPr lang="en-KR"/>
              <a:t>Asteroid (162173) Ryugu is the mission target of JAXA's Hayabusa 2 mission. So far, people thought asteroids' surface is covered with fine (&lt; 1 mm, down to few µm) dust particles. However, ~~~ (people debate about whether there are fine partcles or not, blah blah. Summarize all their logics succintly. Many reference papers go here).</a:t>
            </a:r>
          </a:p>
          <a:p>
            <a:pPr marL="216000" lvl="1" indent="0">
              <a:buNone/>
            </a:pPr>
            <a:r>
              <a:rPr lang="en-KR"/>
              <a:t>Polarimetric observations so far have shown that it can estimate particle sizes on asteroids' surfaces. ~~~(description of the background theory, what and at which condition we have to observe for this theory to be applicable, previous studies which used similar techniques, …). The observational opportunaty comes in this October (2020). The next such chance will be in 2033, so this observation is essential.</a:t>
            </a:r>
          </a:p>
          <a:p>
            <a:pPr lvl="1"/>
            <a:endParaRPr lang="en-KR"/>
          </a:p>
        </p:txBody>
      </p:sp>
      <p:sp>
        <p:nvSpPr>
          <p:cNvPr id="3" name="Title 2">
            <a:extLst>
              <a:ext uri="{FF2B5EF4-FFF2-40B4-BE49-F238E27FC236}">
                <a16:creationId xmlns:a16="http://schemas.microsoft.com/office/drawing/2014/main" id="{0AC57E2E-FB16-7D4A-9494-86EDFB5E8F5D}"/>
              </a:ext>
            </a:extLst>
          </p:cNvPr>
          <p:cNvSpPr>
            <a:spLocks noGrp="1"/>
          </p:cNvSpPr>
          <p:nvPr>
            <p:ph type="title"/>
          </p:nvPr>
        </p:nvSpPr>
        <p:spPr/>
        <p:txBody>
          <a:bodyPr>
            <a:normAutofit fontScale="90000"/>
          </a:bodyPr>
          <a:lstStyle/>
          <a:p>
            <a:r>
              <a:rPr lang="en-KR"/>
              <a:t>Target Selection</a:t>
            </a:r>
          </a:p>
        </p:txBody>
      </p:sp>
    </p:spTree>
    <p:extLst>
      <p:ext uri="{BB962C8B-B14F-4D97-AF65-F5344CB8AC3E}">
        <p14:creationId xmlns:p14="http://schemas.microsoft.com/office/powerpoint/2010/main" val="16866118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79AA51-2D0D-8545-A2EC-BDFDFDBFD74D}"/>
              </a:ext>
            </a:extLst>
          </p:cNvPr>
          <p:cNvSpPr>
            <a:spLocks noGrp="1"/>
          </p:cNvSpPr>
          <p:nvPr>
            <p:ph idx="1"/>
          </p:nvPr>
        </p:nvSpPr>
        <p:spPr/>
        <p:txBody>
          <a:bodyPr/>
          <a:lstStyle/>
          <a:p>
            <a:r>
              <a:rPr lang="en-KR"/>
              <a:t>In this homework, </a:t>
            </a:r>
            <a:r>
              <a:rPr lang="en-KR">
                <a:solidFill>
                  <a:srgbClr val="00B050"/>
                </a:solidFill>
              </a:rPr>
              <a:t>I don't want to ask you for such detailed SJ</a:t>
            </a:r>
            <a:r>
              <a:rPr lang="en-KR"/>
              <a:t>.</a:t>
            </a:r>
          </a:p>
          <a:p>
            <a:r>
              <a:rPr lang="en-KR"/>
              <a:t>Just briefly describe </a:t>
            </a:r>
          </a:p>
          <a:p>
            <a:pPr marL="673200" lvl="1" indent="-457200">
              <a:buFont typeface="+mj-lt"/>
              <a:buAutoNum type="arabicPeriod"/>
            </a:pPr>
            <a:r>
              <a:rPr lang="en-KR"/>
              <a:t>which target you selected (e.g., NGC xxxx), </a:t>
            </a:r>
          </a:p>
          <a:p>
            <a:pPr marL="673200" lvl="1" indent="-457200">
              <a:buFont typeface="+mj-lt"/>
              <a:buAutoNum type="arabicPeriod"/>
            </a:pPr>
            <a:r>
              <a:rPr lang="en-KR"/>
              <a:t>what it is (globular cluster, variable star, planetary nebula, …), </a:t>
            </a:r>
          </a:p>
          <a:p>
            <a:pPr marL="673200" lvl="1" indent="-457200">
              <a:buFont typeface="+mj-lt"/>
              <a:buAutoNum type="arabicPeriod"/>
            </a:pPr>
            <a:r>
              <a:rPr lang="en-KR"/>
              <a:t>what you want to measure (CMD, distance, morphology, …), and </a:t>
            </a:r>
          </a:p>
          <a:p>
            <a:pPr marL="673200" lvl="1" indent="-457200">
              <a:buFont typeface="+mj-lt"/>
              <a:buAutoNum type="arabicPeriod"/>
            </a:pPr>
            <a:r>
              <a:rPr lang="en-KR"/>
              <a:t>what science you can obtain </a:t>
            </a:r>
          </a:p>
          <a:p>
            <a:pPr lvl="2"/>
            <a:r>
              <a:rPr lang="en-KR"/>
              <a:t>comparing with stellar evolutional model &amp; CMD, estimate the age of the cluster </a:t>
            </a:r>
            <a:r>
              <a:rPr lang="en-KR">
                <a:sym typeface="Wingdings" pitchFamily="2" charset="2"/>
              </a:rPr>
              <a:t> history of evolution</a:t>
            </a:r>
          </a:p>
          <a:p>
            <a:pPr lvl="2"/>
            <a:r>
              <a:rPr lang="en-KR">
                <a:sym typeface="Wingdings" pitchFamily="2" charset="2"/>
              </a:rPr>
              <a:t>light curve of AGN in H</a:t>
            </a:r>
            <a:r>
              <a:rPr lang="el-GR">
                <a:sym typeface="Wingdings" pitchFamily="2" charset="2"/>
              </a:rPr>
              <a:t>α</a:t>
            </a:r>
            <a:r>
              <a:rPr lang="en-US">
                <a:sym typeface="Wingdings" pitchFamily="2" charset="2"/>
              </a:rPr>
              <a:t> and B  get time lag  update R</a:t>
            </a:r>
            <a:r>
              <a:rPr lang="en-US" baseline="-25000">
                <a:sym typeface="Wingdings" pitchFamily="2" charset="2"/>
              </a:rPr>
              <a:t>BLR</a:t>
            </a:r>
            <a:r>
              <a:rPr lang="en-US">
                <a:sym typeface="Wingdings" pitchFamily="2" charset="2"/>
              </a:rPr>
              <a:t>-L</a:t>
            </a:r>
            <a:r>
              <a:rPr lang="en-US" baseline="-25000">
                <a:sym typeface="Wingdings" pitchFamily="2" charset="2"/>
              </a:rPr>
              <a:t>BLR</a:t>
            </a:r>
            <a:r>
              <a:rPr lang="en-US">
                <a:sym typeface="Wingdings" pitchFamily="2" charset="2"/>
              </a:rPr>
              <a:t> relation.</a:t>
            </a:r>
            <a:endParaRPr lang="en-KR">
              <a:sym typeface="Wingdings" pitchFamily="2" charset="2"/>
            </a:endParaRPr>
          </a:p>
          <a:p>
            <a:pPr lvl="2"/>
            <a:r>
              <a:rPr lang="en-KR"/>
              <a:t>narrow-band photometry </a:t>
            </a:r>
            <a:r>
              <a:rPr lang="en-KR">
                <a:sym typeface="Wingdings" pitchFamily="2" charset="2"/>
              </a:rPr>
              <a:t> calculate line ratio  kinematics of the supernova remnent</a:t>
            </a:r>
            <a:endParaRPr lang="en-KR"/>
          </a:p>
          <a:p>
            <a:pPr lvl="2"/>
            <a:r>
              <a:rPr lang="en-KR"/>
              <a:t>…</a:t>
            </a:r>
          </a:p>
          <a:p>
            <a:r>
              <a:rPr lang="en-KR">
                <a:solidFill>
                  <a:schemeClr val="accent2"/>
                </a:solidFill>
              </a:rPr>
              <a:t>I</a:t>
            </a:r>
            <a:r>
              <a:rPr lang="en-KR"/>
              <a:t> don't ask you to find "new science". </a:t>
            </a:r>
            <a:r>
              <a:rPr lang="en-KR">
                <a:solidFill>
                  <a:srgbClr val="FF0000"/>
                </a:solidFill>
              </a:rPr>
              <a:t>But you have to discuss "science"</a:t>
            </a:r>
            <a:r>
              <a:rPr lang="en-KR"/>
              <a:t>. You may refer to any textbook, and select target which the textbook or reference paper used! Just review the science related to that object from textbooks, etc, and briefly describe them.</a:t>
            </a:r>
          </a:p>
        </p:txBody>
      </p:sp>
      <p:sp>
        <p:nvSpPr>
          <p:cNvPr id="3" name="Title 2">
            <a:extLst>
              <a:ext uri="{FF2B5EF4-FFF2-40B4-BE49-F238E27FC236}">
                <a16:creationId xmlns:a16="http://schemas.microsoft.com/office/drawing/2014/main" id="{441A3193-26FC-C647-9F44-636BCC6CAD91}"/>
              </a:ext>
            </a:extLst>
          </p:cNvPr>
          <p:cNvSpPr>
            <a:spLocks noGrp="1"/>
          </p:cNvSpPr>
          <p:nvPr>
            <p:ph type="title"/>
          </p:nvPr>
        </p:nvSpPr>
        <p:spPr/>
        <p:txBody>
          <a:bodyPr>
            <a:normAutofit fontScale="90000"/>
          </a:bodyPr>
          <a:lstStyle/>
          <a:p>
            <a:r>
              <a:rPr lang="en-KR"/>
              <a:t>Target Selection</a:t>
            </a:r>
          </a:p>
        </p:txBody>
      </p:sp>
      <p:sp>
        <p:nvSpPr>
          <p:cNvPr id="4" name="TextBox 3">
            <a:extLst>
              <a:ext uri="{FF2B5EF4-FFF2-40B4-BE49-F238E27FC236}">
                <a16:creationId xmlns:a16="http://schemas.microsoft.com/office/drawing/2014/main" id="{75B89203-4E57-4D4A-81E8-4200441D2D95}"/>
              </a:ext>
            </a:extLst>
          </p:cNvPr>
          <p:cNvSpPr txBox="1"/>
          <p:nvPr/>
        </p:nvSpPr>
        <p:spPr>
          <a:xfrm>
            <a:off x="9929192" y="2504661"/>
            <a:ext cx="2107096" cy="377687"/>
          </a:xfrm>
          <a:prstGeom prst="rect">
            <a:avLst/>
          </a:prstGeom>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KR"/>
              <a:t>direct observables</a:t>
            </a:r>
          </a:p>
        </p:txBody>
      </p:sp>
      <p:cxnSp>
        <p:nvCxnSpPr>
          <p:cNvPr id="6" name="Straight Arrow Connector 5">
            <a:extLst>
              <a:ext uri="{FF2B5EF4-FFF2-40B4-BE49-F238E27FC236}">
                <a16:creationId xmlns:a16="http://schemas.microsoft.com/office/drawing/2014/main" id="{DAE2AC9A-4E50-6044-A451-DEB35B907A00}"/>
              </a:ext>
            </a:extLst>
          </p:cNvPr>
          <p:cNvCxnSpPr>
            <a:stCxn id="4" idx="1"/>
          </p:cNvCxnSpPr>
          <p:nvPr/>
        </p:nvCxnSpPr>
        <p:spPr>
          <a:xfrm flipH="1" flipV="1">
            <a:off x="8766313" y="2693504"/>
            <a:ext cx="1162879"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E1856F4A-CEFC-D54F-940B-304049DB4B0C}"/>
              </a:ext>
            </a:extLst>
          </p:cNvPr>
          <p:cNvSpPr txBox="1"/>
          <p:nvPr/>
        </p:nvSpPr>
        <p:spPr>
          <a:xfrm>
            <a:off x="9929192" y="2919164"/>
            <a:ext cx="2107096" cy="377687"/>
          </a:xfrm>
          <a:prstGeom prst="rect">
            <a:avLst/>
          </a:prstGeom>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KR"/>
              <a:t>scientific gain</a:t>
            </a:r>
          </a:p>
        </p:txBody>
      </p:sp>
      <p:cxnSp>
        <p:nvCxnSpPr>
          <p:cNvPr id="8" name="Straight Arrow Connector 7">
            <a:extLst>
              <a:ext uri="{FF2B5EF4-FFF2-40B4-BE49-F238E27FC236}">
                <a16:creationId xmlns:a16="http://schemas.microsoft.com/office/drawing/2014/main" id="{71FF2131-0603-B14F-AE85-90949E6FE3CB}"/>
              </a:ext>
            </a:extLst>
          </p:cNvPr>
          <p:cNvCxnSpPr>
            <a:cxnSpLocks/>
            <a:stCxn id="7" idx="1"/>
          </p:cNvCxnSpPr>
          <p:nvPr/>
        </p:nvCxnSpPr>
        <p:spPr>
          <a:xfrm flipH="1">
            <a:off x="9541565" y="3108008"/>
            <a:ext cx="38762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2E578E80-6B23-B44B-B189-1DBE5A353242}"/>
              </a:ext>
            </a:extLst>
          </p:cNvPr>
          <p:cNvSpPr/>
          <p:nvPr/>
        </p:nvSpPr>
        <p:spPr>
          <a:xfrm>
            <a:off x="7415512" y="3561998"/>
            <a:ext cx="2319866" cy="276999"/>
          </a:xfrm>
          <a:prstGeom prst="rect">
            <a:avLst/>
          </a:prstGeom>
        </p:spPr>
        <p:txBody>
          <a:bodyPr wrap="none">
            <a:spAutoFit/>
          </a:bodyPr>
          <a:lstStyle/>
          <a:p>
            <a:r>
              <a:rPr lang="en-US" sz="600">
                <a:hlinkClick r:id="rId2"/>
              </a:rPr>
              <a:t>https://arxiv.org/abs/1109.1848</a:t>
            </a:r>
            <a:endParaRPr lang="en-US" sz="600"/>
          </a:p>
          <a:p>
            <a:r>
              <a:rPr lang="en-US" sz="600">
                <a:hlinkClick r:id="rId3"/>
              </a:rPr>
              <a:t>https://www.aanda.org/articles/aa/pdf/2011/11/aa17325-11.pdf</a:t>
            </a:r>
            <a:endParaRPr lang="en-KR" sz="600"/>
          </a:p>
        </p:txBody>
      </p:sp>
    </p:spTree>
    <p:extLst>
      <p:ext uri="{BB962C8B-B14F-4D97-AF65-F5344CB8AC3E}">
        <p14:creationId xmlns:p14="http://schemas.microsoft.com/office/powerpoint/2010/main" val="34335605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F0882A7-1FF4-B14A-9ABC-CC0D04ED5514}"/>
              </a:ext>
            </a:extLst>
          </p:cNvPr>
          <p:cNvSpPr>
            <a:spLocks noGrp="1"/>
          </p:cNvSpPr>
          <p:nvPr>
            <p:ph idx="1"/>
          </p:nvPr>
        </p:nvSpPr>
        <p:spPr/>
        <p:txBody>
          <a:bodyPr/>
          <a:lstStyle/>
          <a:p>
            <a:r>
              <a:rPr lang="en-KR"/>
              <a:t>You have to be more quantitative.</a:t>
            </a:r>
          </a:p>
          <a:p>
            <a:pPr lvl="1"/>
            <a:r>
              <a:rPr lang="en-KR"/>
              <a:t>If you use cepheid variable to get the distance, you have to know the cepheid's apparent magnitude and variable period.</a:t>
            </a:r>
          </a:p>
        </p:txBody>
      </p:sp>
      <p:sp>
        <p:nvSpPr>
          <p:cNvPr id="3" name="Title 2">
            <a:extLst>
              <a:ext uri="{FF2B5EF4-FFF2-40B4-BE49-F238E27FC236}">
                <a16:creationId xmlns:a16="http://schemas.microsoft.com/office/drawing/2014/main" id="{7ECFB875-B933-8640-AD1A-DFFA224EE724}"/>
              </a:ext>
            </a:extLst>
          </p:cNvPr>
          <p:cNvSpPr>
            <a:spLocks noGrp="1"/>
          </p:cNvSpPr>
          <p:nvPr>
            <p:ph type="title"/>
          </p:nvPr>
        </p:nvSpPr>
        <p:spPr/>
        <p:txBody>
          <a:bodyPr>
            <a:normAutofit fontScale="90000"/>
          </a:bodyPr>
          <a:lstStyle/>
          <a:p>
            <a:r>
              <a:rPr lang="en-KR"/>
              <a:t>SNR, sampling requirements</a:t>
            </a:r>
          </a:p>
        </p:txBody>
      </p:sp>
      <p:grpSp>
        <p:nvGrpSpPr>
          <p:cNvPr id="8" name="Group 7">
            <a:extLst>
              <a:ext uri="{FF2B5EF4-FFF2-40B4-BE49-F238E27FC236}">
                <a16:creationId xmlns:a16="http://schemas.microsoft.com/office/drawing/2014/main" id="{61070DB2-9361-2B44-9570-925CE3E4D0DB}"/>
              </a:ext>
            </a:extLst>
          </p:cNvPr>
          <p:cNvGrpSpPr/>
          <p:nvPr/>
        </p:nvGrpSpPr>
        <p:grpSpPr>
          <a:xfrm>
            <a:off x="119158" y="3523357"/>
            <a:ext cx="4621807" cy="2663687"/>
            <a:chOff x="1560443" y="3737113"/>
            <a:chExt cx="4621807" cy="2663687"/>
          </a:xfrm>
        </p:grpSpPr>
        <p:cxnSp>
          <p:nvCxnSpPr>
            <p:cNvPr id="5" name="Straight Arrow Connector 4">
              <a:extLst>
                <a:ext uri="{FF2B5EF4-FFF2-40B4-BE49-F238E27FC236}">
                  <a16:creationId xmlns:a16="http://schemas.microsoft.com/office/drawing/2014/main" id="{C2127A23-93AE-FD47-8118-A45E751D5E49}"/>
                </a:ext>
              </a:extLst>
            </p:cNvPr>
            <p:cNvCxnSpPr/>
            <p:nvPr/>
          </p:nvCxnSpPr>
          <p:spPr>
            <a:xfrm flipV="1">
              <a:off x="1918252" y="3737113"/>
              <a:ext cx="0" cy="26636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9B42EEAA-6CEC-6441-B8AA-D5EBAA7F4AE8}"/>
                </a:ext>
              </a:extLst>
            </p:cNvPr>
            <p:cNvCxnSpPr>
              <a:cxnSpLocks/>
            </p:cNvCxnSpPr>
            <p:nvPr/>
          </p:nvCxnSpPr>
          <p:spPr>
            <a:xfrm>
              <a:off x="1560443" y="6187044"/>
              <a:ext cx="462180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30" name="Group 29">
            <a:extLst>
              <a:ext uri="{FF2B5EF4-FFF2-40B4-BE49-F238E27FC236}">
                <a16:creationId xmlns:a16="http://schemas.microsoft.com/office/drawing/2014/main" id="{9DAF3C9E-F2EC-1A44-9F09-0DF1130C9C1C}"/>
              </a:ext>
            </a:extLst>
          </p:cNvPr>
          <p:cNvGrpSpPr/>
          <p:nvPr/>
        </p:nvGrpSpPr>
        <p:grpSpPr>
          <a:xfrm>
            <a:off x="510357" y="4172635"/>
            <a:ext cx="3667540" cy="1278132"/>
            <a:chOff x="685689" y="4140929"/>
            <a:chExt cx="4275891" cy="1278132"/>
          </a:xfrm>
        </p:grpSpPr>
        <p:sp>
          <p:nvSpPr>
            <p:cNvPr id="9" name="Freeform 8">
              <a:extLst>
                <a:ext uri="{FF2B5EF4-FFF2-40B4-BE49-F238E27FC236}">
                  <a16:creationId xmlns:a16="http://schemas.microsoft.com/office/drawing/2014/main" id="{6EA4BB7E-E417-7D43-94EB-F526E913ADCE}"/>
                </a:ext>
              </a:extLst>
            </p:cNvPr>
            <p:cNvSpPr/>
            <p:nvPr/>
          </p:nvSpPr>
          <p:spPr>
            <a:xfrm>
              <a:off x="685689" y="4226857"/>
              <a:ext cx="1431235" cy="1192204"/>
            </a:xfrm>
            <a:custGeom>
              <a:avLst/>
              <a:gdLst>
                <a:gd name="connsiteX0" fmla="*/ 0 w 1431235"/>
                <a:gd name="connsiteY0" fmla="*/ 1184934 h 1192204"/>
                <a:gd name="connsiteX1" fmla="*/ 417443 w 1431235"/>
                <a:gd name="connsiteY1" fmla="*/ 1015969 h 1192204"/>
                <a:gd name="connsiteX2" fmla="*/ 1013791 w 1431235"/>
                <a:gd name="connsiteY2" fmla="*/ 2177 h 1192204"/>
                <a:gd name="connsiteX3" fmla="*/ 1302026 w 1431235"/>
                <a:gd name="connsiteY3" fmla="*/ 757551 h 1192204"/>
                <a:gd name="connsiteX4" fmla="*/ 1431235 w 1431235"/>
                <a:gd name="connsiteY4" fmla="*/ 1145177 h 1192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1235" h="1192204">
                  <a:moveTo>
                    <a:pt x="0" y="1184934"/>
                  </a:moveTo>
                  <a:cubicBezTo>
                    <a:pt x="124239" y="1199014"/>
                    <a:pt x="248478" y="1213095"/>
                    <a:pt x="417443" y="1015969"/>
                  </a:cubicBezTo>
                  <a:cubicBezTo>
                    <a:pt x="586408" y="818843"/>
                    <a:pt x="866360" y="45247"/>
                    <a:pt x="1013791" y="2177"/>
                  </a:cubicBezTo>
                  <a:cubicBezTo>
                    <a:pt x="1161222" y="-40893"/>
                    <a:pt x="1232452" y="567051"/>
                    <a:pt x="1302026" y="757551"/>
                  </a:cubicBezTo>
                  <a:cubicBezTo>
                    <a:pt x="1371600" y="948051"/>
                    <a:pt x="1376570" y="1080573"/>
                    <a:pt x="1431235" y="114517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0" name="Freeform 9">
              <a:extLst>
                <a:ext uri="{FF2B5EF4-FFF2-40B4-BE49-F238E27FC236}">
                  <a16:creationId xmlns:a16="http://schemas.microsoft.com/office/drawing/2014/main" id="{439B401A-3944-2D4C-98E2-16EB9F8BA131}"/>
                </a:ext>
              </a:extLst>
            </p:cNvPr>
            <p:cNvSpPr/>
            <p:nvPr/>
          </p:nvSpPr>
          <p:spPr>
            <a:xfrm>
              <a:off x="2097046" y="4184678"/>
              <a:ext cx="1431235" cy="1192204"/>
            </a:xfrm>
            <a:custGeom>
              <a:avLst/>
              <a:gdLst>
                <a:gd name="connsiteX0" fmla="*/ 0 w 1431235"/>
                <a:gd name="connsiteY0" fmla="*/ 1184934 h 1192204"/>
                <a:gd name="connsiteX1" fmla="*/ 417443 w 1431235"/>
                <a:gd name="connsiteY1" fmla="*/ 1015969 h 1192204"/>
                <a:gd name="connsiteX2" fmla="*/ 1013791 w 1431235"/>
                <a:gd name="connsiteY2" fmla="*/ 2177 h 1192204"/>
                <a:gd name="connsiteX3" fmla="*/ 1302026 w 1431235"/>
                <a:gd name="connsiteY3" fmla="*/ 757551 h 1192204"/>
                <a:gd name="connsiteX4" fmla="*/ 1431235 w 1431235"/>
                <a:gd name="connsiteY4" fmla="*/ 1145177 h 1192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1235" h="1192204">
                  <a:moveTo>
                    <a:pt x="0" y="1184934"/>
                  </a:moveTo>
                  <a:cubicBezTo>
                    <a:pt x="124239" y="1199014"/>
                    <a:pt x="248478" y="1213095"/>
                    <a:pt x="417443" y="1015969"/>
                  </a:cubicBezTo>
                  <a:cubicBezTo>
                    <a:pt x="586408" y="818843"/>
                    <a:pt x="866360" y="45247"/>
                    <a:pt x="1013791" y="2177"/>
                  </a:cubicBezTo>
                  <a:cubicBezTo>
                    <a:pt x="1161222" y="-40893"/>
                    <a:pt x="1232452" y="567051"/>
                    <a:pt x="1302026" y="757551"/>
                  </a:cubicBezTo>
                  <a:cubicBezTo>
                    <a:pt x="1371600" y="948051"/>
                    <a:pt x="1376570" y="1080573"/>
                    <a:pt x="1431235" y="114517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1" name="Freeform 10">
              <a:extLst>
                <a:ext uri="{FF2B5EF4-FFF2-40B4-BE49-F238E27FC236}">
                  <a16:creationId xmlns:a16="http://schemas.microsoft.com/office/drawing/2014/main" id="{374439AC-4579-0D44-9F76-BBF551CCD57C}"/>
                </a:ext>
              </a:extLst>
            </p:cNvPr>
            <p:cNvSpPr/>
            <p:nvPr/>
          </p:nvSpPr>
          <p:spPr>
            <a:xfrm>
              <a:off x="3530345" y="4140929"/>
              <a:ext cx="1431235" cy="1192204"/>
            </a:xfrm>
            <a:custGeom>
              <a:avLst/>
              <a:gdLst>
                <a:gd name="connsiteX0" fmla="*/ 0 w 1431235"/>
                <a:gd name="connsiteY0" fmla="*/ 1184934 h 1192204"/>
                <a:gd name="connsiteX1" fmla="*/ 417443 w 1431235"/>
                <a:gd name="connsiteY1" fmla="*/ 1015969 h 1192204"/>
                <a:gd name="connsiteX2" fmla="*/ 1013791 w 1431235"/>
                <a:gd name="connsiteY2" fmla="*/ 2177 h 1192204"/>
                <a:gd name="connsiteX3" fmla="*/ 1302026 w 1431235"/>
                <a:gd name="connsiteY3" fmla="*/ 757551 h 1192204"/>
                <a:gd name="connsiteX4" fmla="*/ 1431235 w 1431235"/>
                <a:gd name="connsiteY4" fmla="*/ 1145177 h 1192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1235" h="1192204">
                  <a:moveTo>
                    <a:pt x="0" y="1184934"/>
                  </a:moveTo>
                  <a:cubicBezTo>
                    <a:pt x="124239" y="1199014"/>
                    <a:pt x="248478" y="1213095"/>
                    <a:pt x="417443" y="1015969"/>
                  </a:cubicBezTo>
                  <a:cubicBezTo>
                    <a:pt x="586408" y="818843"/>
                    <a:pt x="866360" y="45247"/>
                    <a:pt x="1013791" y="2177"/>
                  </a:cubicBezTo>
                  <a:cubicBezTo>
                    <a:pt x="1161222" y="-40893"/>
                    <a:pt x="1232452" y="567051"/>
                    <a:pt x="1302026" y="757551"/>
                  </a:cubicBezTo>
                  <a:cubicBezTo>
                    <a:pt x="1371600" y="948051"/>
                    <a:pt x="1376570" y="1080573"/>
                    <a:pt x="1431235" y="114517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KR"/>
            </a:p>
          </p:txBody>
        </p:sp>
      </p:grpSp>
      <p:sp>
        <p:nvSpPr>
          <p:cNvPr id="12" name="TextBox 11">
            <a:extLst>
              <a:ext uri="{FF2B5EF4-FFF2-40B4-BE49-F238E27FC236}">
                <a16:creationId xmlns:a16="http://schemas.microsoft.com/office/drawing/2014/main" id="{DE87ABF8-A111-D745-B203-FC8B7A805DAB}"/>
              </a:ext>
            </a:extLst>
          </p:cNvPr>
          <p:cNvSpPr txBox="1"/>
          <p:nvPr/>
        </p:nvSpPr>
        <p:spPr>
          <a:xfrm>
            <a:off x="119158" y="3154025"/>
            <a:ext cx="841624" cy="369332"/>
          </a:xfrm>
          <a:prstGeom prst="rect">
            <a:avLst/>
          </a:prstGeom>
          <a:noFill/>
        </p:spPr>
        <p:txBody>
          <a:bodyPr wrap="square" rtlCol="0">
            <a:spAutoFit/>
          </a:bodyPr>
          <a:lstStyle/>
          <a:p>
            <a:r>
              <a:rPr lang="en-KR"/>
              <a:t>mag</a:t>
            </a:r>
          </a:p>
        </p:txBody>
      </p:sp>
      <p:sp>
        <p:nvSpPr>
          <p:cNvPr id="13" name="TextBox 12">
            <a:extLst>
              <a:ext uri="{FF2B5EF4-FFF2-40B4-BE49-F238E27FC236}">
                <a16:creationId xmlns:a16="http://schemas.microsoft.com/office/drawing/2014/main" id="{FDB6F765-8CB3-074F-8936-1F28D6D0924D}"/>
              </a:ext>
            </a:extLst>
          </p:cNvPr>
          <p:cNvSpPr txBox="1"/>
          <p:nvPr/>
        </p:nvSpPr>
        <p:spPr>
          <a:xfrm>
            <a:off x="4320153" y="6067772"/>
            <a:ext cx="841624" cy="369332"/>
          </a:xfrm>
          <a:prstGeom prst="rect">
            <a:avLst/>
          </a:prstGeom>
          <a:noFill/>
        </p:spPr>
        <p:txBody>
          <a:bodyPr wrap="square" rtlCol="0">
            <a:spAutoFit/>
          </a:bodyPr>
          <a:lstStyle/>
          <a:p>
            <a:r>
              <a:rPr lang="en-KR"/>
              <a:t>time</a:t>
            </a:r>
          </a:p>
        </p:txBody>
      </p:sp>
      <p:cxnSp>
        <p:nvCxnSpPr>
          <p:cNvPr id="15" name="Straight Connector 14">
            <a:extLst>
              <a:ext uri="{FF2B5EF4-FFF2-40B4-BE49-F238E27FC236}">
                <a16:creationId xmlns:a16="http://schemas.microsoft.com/office/drawing/2014/main" id="{DC464D65-B786-B249-A598-B5E8C8094729}"/>
              </a:ext>
            </a:extLst>
          </p:cNvPr>
          <p:cNvCxnSpPr>
            <a:cxnSpLocks/>
          </p:cNvCxnSpPr>
          <p:nvPr/>
        </p:nvCxnSpPr>
        <p:spPr>
          <a:xfrm>
            <a:off x="476967" y="4795564"/>
            <a:ext cx="4124850" cy="0"/>
          </a:xfrm>
          <a:prstGeom prst="line">
            <a:avLst/>
          </a:prstGeom>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BFB8193-2260-BA44-BEE3-7E8E70A0031F}"/>
              </a:ext>
            </a:extLst>
          </p:cNvPr>
          <p:cNvSpPr txBox="1"/>
          <p:nvPr/>
        </p:nvSpPr>
        <p:spPr>
          <a:xfrm>
            <a:off x="4791341" y="4445979"/>
            <a:ext cx="2041650" cy="646331"/>
          </a:xfrm>
          <a:prstGeom prst="rect">
            <a:avLst/>
          </a:prstGeom>
          <a:noFill/>
        </p:spPr>
        <p:txBody>
          <a:bodyPr wrap="square" rtlCol="0">
            <a:spAutoFit/>
          </a:bodyPr>
          <a:lstStyle/>
          <a:p>
            <a:r>
              <a:rPr lang="en-KR"/>
              <a:t>average mag </a:t>
            </a:r>
          </a:p>
          <a:p>
            <a:r>
              <a:rPr lang="en-KR"/>
              <a:t>("apparent mag")</a:t>
            </a:r>
          </a:p>
        </p:txBody>
      </p:sp>
      <p:grpSp>
        <p:nvGrpSpPr>
          <p:cNvPr id="33" name="Group 32">
            <a:extLst>
              <a:ext uri="{FF2B5EF4-FFF2-40B4-BE49-F238E27FC236}">
                <a16:creationId xmlns:a16="http://schemas.microsoft.com/office/drawing/2014/main" id="{42AC90F7-F234-014F-8646-FEA0E1C1BFA9}"/>
              </a:ext>
            </a:extLst>
          </p:cNvPr>
          <p:cNvGrpSpPr/>
          <p:nvPr/>
        </p:nvGrpSpPr>
        <p:grpSpPr>
          <a:xfrm>
            <a:off x="6881102" y="3506954"/>
            <a:ext cx="4621807" cy="2663687"/>
            <a:chOff x="1560443" y="3737113"/>
            <a:chExt cx="4621807" cy="2663687"/>
          </a:xfrm>
        </p:grpSpPr>
        <p:cxnSp>
          <p:nvCxnSpPr>
            <p:cNvPr id="34" name="Straight Arrow Connector 33">
              <a:extLst>
                <a:ext uri="{FF2B5EF4-FFF2-40B4-BE49-F238E27FC236}">
                  <a16:creationId xmlns:a16="http://schemas.microsoft.com/office/drawing/2014/main" id="{FF241422-82F2-0646-95C2-BE5263461D41}"/>
                </a:ext>
              </a:extLst>
            </p:cNvPr>
            <p:cNvCxnSpPr/>
            <p:nvPr/>
          </p:nvCxnSpPr>
          <p:spPr>
            <a:xfrm flipV="1">
              <a:off x="1918252" y="3737113"/>
              <a:ext cx="0" cy="26636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3AA7E9B6-9454-914F-97CC-0BFBFE7F5DB6}"/>
                </a:ext>
              </a:extLst>
            </p:cNvPr>
            <p:cNvCxnSpPr>
              <a:cxnSpLocks/>
            </p:cNvCxnSpPr>
            <p:nvPr/>
          </p:nvCxnSpPr>
          <p:spPr>
            <a:xfrm>
              <a:off x="1560443" y="6187044"/>
              <a:ext cx="462180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36" name="Group 35">
            <a:extLst>
              <a:ext uri="{FF2B5EF4-FFF2-40B4-BE49-F238E27FC236}">
                <a16:creationId xmlns:a16="http://schemas.microsoft.com/office/drawing/2014/main" id="{2DAD4873-DB6F-C442-8CD7-F4E725A69C5E}"/>
              </a:ext>
            </a:extLst>
          </p:cNvPr>
          <p:cNvGrpSpPr/>
          <p:nvPr/>
        </p:nvGrpSpPr>
        <p:grpSpPr>
          <a:xfrm>
            <a:off x="7272301" y="4156232"/>
            <a:ext cx="3667540" cy="1278132"/>
            <a:chOff x="685689" y="4140929"/>
            <a:chExt cx="4275891" cy="1278132"/>
          </a:xfrm>
        </p:grpSpPr>
        <p:sp>
          <p:nvSpPr>
            <p:cNvPr id="37" name="Freeform 36">
              <a:extLst>
                <a:ext uri="{FF2B5EF4-FFF2-40B4-BE49-F238E27FC236}">
                  <a16:creationId xmlns:a16="http://schemas.microsoft.com/office/drawing/2014/main" id="{D114B2E5-5388-7943-9C7B-77DC277B604B}"/>
                </a:ext>
              </a:extLst>
            </p:cNvPr>
            <p:cNvSpPr/>
            <p:nvPr/>
          </p:nvSpPr>
          <p:spPr>
            <a:xfrm>
              <a:off x="685689" y="4226857"/>
              <a:ext cx="1431235" cy="1192204"/>
            </a:xfrm>
            <a:custGeom>
              <a:avLst/>
              <a:gdLst>
                <a:gd name="connsiteX0" fmla="*/ 0 w 1431235"/>
                <a:gd name="connsiteY0" fmla="*/ 1184934 h 1192204"/>
                <a:gd name="connsiteX1" fmla="*/ 417443 w 1431235"/>
                <a:gd name="connsiteY1" fmla="*/ 1015969 h 1192204"/>
                <a:gd name="connsiteX2" fmla="*/ 1013791 w 1431235"/>
                <a:gd name="connsiteY2" fmla="*/ 2177 h 1192204"/>
                <a:gd name="connsiteX3" fmla="*/ 1302026 w 1431235"/>
                <a:gd name="connsiteY3" fmla="*/ 757551 h 1192204"/>
                <a:gd name="connsiteX4" fmla="*/ 1431235 w 1431235"/>
                <a:gd name="connsiteY4" fmla="*/ 1145177 h 1192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1235" h="1192204">
                  <a:moveTo>
                    <a:pt x="0" y="1184934"/>
                  </a:moveTo>
                  <a:cubicBezTo>
                    <a:pt x="124239" y="1199014"/>
                    <a:pt x="248478" y="1213095"/>
                    <a:pt x="417443" y="1015969"/>
                  </a:cubicBezTo>
                  <a:cubicBezTo>
                    <a:pt x="586408" y="818843"/>
                    <a:pt x="866360" y="45247"/>
                    <a:pt x="1013791" y="2177"/>
                  </a:cubicBezTo>
                  <a:cubicBezTo>
                    <a:pt x="1161222" y="-40893"/>
                    <a:pt x="1232452" y="567051"/>
                    <a:pt x="1302026" y="757551"/>
                  </a:cubicBezTo>
                  <a:cubicBezTo>
                    <a:pt x="1371600" y="948051"/>
                    <a:pt x="1376570" y="1080573"/>
                    <a:pt x="1431235" y="114517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8" name="Freeform 37">
              <a:extLst>
                <a:ext uri="{FF2B5EF4-FFF2-40B4-BE49-F238E27FC236}">
                  <a16:creationId xmlns:a16="http://schemas.microsoft.com/office/drawing/2014/main" id="{1E415CDF-96B7-ED46-ACD9-DF8AA4708746}"/>
                </a:ext>
              </a:extLst>
            </p:cNvPr>
            <p:cNvSpPr/>
            <p:nvPr/>
          </p:nvSpPr>
          <p:spPr>
            <a:xfrm>
              <a:off x="2097046" y="4184678"/>
              <a:ext cx="1431235" cy="1192204"/>
            </a:xfrm>
            <a:custGeom>
              <a:avLst/>
              <a:gdLst>
                <a:gd name="connsiteX0" fmla="*/ 0 w 1431235"/>
                <a:gd name="connsiteY0" fmla="*/ 1184934 h 1192204"/>
                <a:gd name="connsiteX1" fmla="*/ 417443 w 1431235"/>
                <a:gd name="connsiteY1" fmla="*/ 1015969 h 1192204"/>
                <a:gd name="connsiteX2" fmla="*/ 1013791 w 1431235"/>
                <a:gd name="connsiteY2" fmla="*/ 2177 h 1192204"/>
                <a:gd name="connsiteX3" fmla="*/ 1302026 w 1431235"/>
                <a:gd name="connsiteY3" fmla="*/ 757551 h 1192204"/>
                <a:gd name="connsiteX4" fmla="*/ 1431235 w 1431235"/>
                <a:gd name="connsiteY4" fmla="*/ 1145177 h 1192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1235" h="1192204">
                  <a:moveTo>
                    <a:pt x="0" y="1184934"/>
                  </a:moveTo>
                  <a:cubicBezTo>
                    <a:pt x="124239" y="1199014"/>
                    <a:pt x="248478" y="1213095"/>
                    <a:pt x="417443" y="1015969"/>
                  </a:cubicBezTo>
                  <a:cubicBezTo>
                    <a:pt x="586408" y="818843"/>
                    <a:pt x="866360" y="45247"/>
                    <a:pt x="1013791" y="2177"/>
                  </a:cubicBezTo>
                  <a:cubicBezTo>
                    <a:pt x="1161222" y="-40893"/>
                    <a:pt x="1232452" y="567051"/>
                    <a:pt x="1302026" y="757551"/>
                  </a:cubicBezTo>
                  <a:cubicBezTo>
                    <a:pt x="1371600" y="948051"/>
                    <a:pt x="1376570" y="1080573"/>
                    <a:pt x="1431235" y="114517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9" name="Freeform 38">
              <a:extLst>
                <a:ext uri="{FF2B5EF4-FFF2-40B4-BE49-F238E27FC236}">
                  <a16:creationId xmlns:a16="http://schemas.microsoft.com/office/drawing/2014/main" id="{27A03ACD-D2F7-0C4E-AE88-1759EEFE7143}"/>
                </a:ext>
              </a:extLst>
            </p:cNvPr>
            <p:cNvSpPr/>
            <p:nvPr/>
          </p:nvSpPr>
          <p:spPr>
            <a:xfrm>
              <a:off x="3530345" y="4140929"/>
              <a:ext cx="1431235" cy="1192204"/>
            </a:xfrm>
            <a:custGeom>
              <a:avLst/>
              <a:gdLst>
                <a:gd name="connsiteX0" fmla="*/ 0 w 1431235"/>
                <a:gd name="connsiteY0" fmla="*/ 1184934 h 1192204"/>
                <a:gd name="connsiteX1" fmla="*/ 417443 w 1431235"/>
                <a:gd name="connsiteY1" fmla="*/ 1015969 h 1192204"/>
                <a:gd name="connsiteX2" fmla="*/ 1013791 w 1431235"/>
                <a:gd name="connsiteY2" fmla="*/ 2177 h 1192204"/>
                <a:gd name="connsiteX3" fmla="*/ 1302026 w 1431235"/>
                <a:gd name="connsiteY3" fmla="*/ 757551 h 1192204"/>
                <a:gd name="connsiteX4" fmla="*/ 1431235 w 1431235"/>
                <a:gd name="connsiteY4" fmla="*/ 1145177 h 1192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1235" h="1192204">
                  <a:moveTo>
                    <a:pt x="0" y="1184934"/>
                  </a:moveTo>
                  <a:cubicBezTo>
                    <a:pt x="124239" y="1199014"/>
                    <a:pt x="248478" y="1213095"/>
                    <a:pt x="417443" y="1015969"/>
                  </a:cubicBezTo>
                  <a:cubicBezTo>
                    <a:pt x="586408" y="818843"/>
                    <a:pt x="866360" y="45247"/>
                    <a:pt x="1013791" y="2177"/>
                  </a:cubicBezTo>
                  <a:cubicBezTo>
                    <a:pt x="1161222" y="-40893"/>
                    <a:pt x="1232452" y="567051"/>
                    <a:pt x="1302026" y="757551"/>
                  </a:cubicBezTo>
                  <a:cubicBezTo>
                    <a:pt x="1371600" y="948051"/>
                    <a:pt x="1376570" y="1080573"/>
                    <a:pt x="1431235" y="114517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KR"/>
            </a:p>
          </p:txBody>
        </p:sp>
      </p:grpSp>
      <p:sp>
        <p:nvSpPr>
          <p:cNvPr id="40" name="TextBox 39">
            <a:extLst>
              <a:ext uri="{FF2B5EF4-FFF2-40B4-BE49-F238E27FC236}">
                <a16:creationId xmlns:a16="http://schemas.microsoft.com/office/drawing/2014/main" id="{C2BD3395-9461-5244-9462-F8E66B0CFAC5}"/>
              </a:ext>
            </a:extLst>
          </p:cNvPr>
          <p:cNvSpPr txBox="1"/>
          <p:nvPr/>
        </p:nvSpPr>
        <p:spPr>
          <a:xfrm>
            <a:off x="6881102" y="3137622"/>
            <a:ext cx="841624" cy="369332"/>
          </a:xfrm>
          <a:prstGeom prst="rect">
            <a:avLst/>
          </a:prstGeom>
          <a:noFill/>
        </p:spPr>
        <p:txBody>
          <a:bodyPr wrap="square" rtlCol="0">
            <a:spAutoFit/>
          </a:bodyPr>
          <a:lstStyle/>
          <a:p>
            <a:r>
              <a:rPr lang="en-KR"/>
              <a:t>mag</a:t>
            </a:r>
          </a:p>
        </p:txBody>
      </p:sp>
      <p:sp>
        <p:nvSpPr>
          <p:cNvPr id="41" name="TextBox 40">
            <a:extLst>
              <a:ext uri="{FF2B5EF4-FFF2-40B4-BE49-F238E27FC236}">
                <a16:creationId xmlns:a16="http://schemas.microsoft.com/office/drawing/2014/main" id="{2D7DCD86-4A11-7B49-9866-A6CB776E5BC8}"/>
              </a:ext>
            </a:extLst>
          </p:cNvPr>
          <p:cNvSpPr txBox="1"/>
          <p:nvPr/>
        </p:nvSpPr>
        <p:spPr>
          <a:xfrm>
            <a:off x="11082097" y="6051369"/>
            <a:ext cx="841624" cy="369332"/>
          </a:xfrm>
          <a:prstGeom prst="rect">
            <a:avLst/>
          </a:prstGeom>
          <a:noFill/>
        </p:spPr>
        <p:txBody>
          <a:bodyPr wrap="square" rtlCol="0">
            <a:spAutoFit/>
          </a:bodyPr>
          <a:lstStyle/>
          <a:p>
            <a:r>
              <a:rPr lang="en-KR"/>
              <a:t>time</a:t>
            </a:r>
          </a:p>
        </p:txBody>
      </p:sp>
      <p:cxnSp>
        <p:nvCxnSpPr>
          <p:cNvPr id="42" name="Straight Connector 41">
            <a:extLst>
              <a:ext uri="{FF2B5EF4-FFF2-40B4-BE49-F238E27FC236}">
                <a16:creationId xmlns:a16="http://schemas.microsoft.com/office/drawing/2014/main" id="{146F2D5E-2094-9A4C-887D-3CFA24FEBA4B}"/>
              </a:ext>
            </a:extLst>
          </p:cNvPr>
          <p:cNvCxnSpPr>
            <a:cxnSpLocks/>
          </p:cNvCxnSpPr>
          <p:nvPr/>
        </p:nvCxnSpPr>
        <p:spPr>
          <a:xfrm>
            <a:off x="7238911" y="4779161"/>
            <a:ext cx="41248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78559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F0882A7-1FF4-B14A-9ABC-CC0D04ED5514}"/>
              </a:ext>
            </a:extLst>
          </p:cNvPr>
          <p:cNvSpPr>
            <a:spLocks noGrp="1"/>
          </p:cNvSpPr>
          <p:nvPr>
            <p:ph idx="1"/>
          </p:nvPr>
        </p:nvSpPr>
        <p:spPr/>
        <p:txBody>
          <a:bodyPr/>
          <a:lstStyle/>
          <a:p>
            <a:r>
              <a:rPr lang="en-KR"/>
              <a:t>You have to be more quantitative.</a:t>
            </a:r>
          </a:p>
          <a:p>
            <a:pPr lvl="1"/>
            <a:r>
              <a:rPr lang="en-KR"/>
              <a:t>If you use cepheid variable to get the distance, you have to know the cepheid's apparent magnitude and variable period.</a:t>
            </a:r>
          </a:p>
        </p:txBody>
      </p:sp>
      <p:sp>
        <p:nvSpPr>
          <p:cNvPr id="3" name="Title 2">
            <a:extLst>
              <a:ext uri="{FF2B5EF4-FFF2-40B4-BE49-F238E27FC236}">
                <a16:creationId xmlns:a16="http://schemas.microsoft.com/office/drawing/2014/main" id="{7ECFB875-B933-8640-AD1A-DFFA224EE724}"/>
              </a:ext>
            </a:extLst>
          </p:cNvPr>
          <p:cNvSpPr>
            <a:spLocks noGrp="1"/>
          </p:cNvSpPr>
          <p:nvPr>
            <p:ph type="title"/>
          </p:nvPr>
        </p:nvSpPr>
        <p:spPr/>
        <p:txBody>
          <a:bodyPr>
            <a:normAutofit fontScale="90000"/>
          </a:bodyPr>
          <a:lstStyle/>
          <a:p>
            <a:r>
              <a:rPr lang="en-KR"/>
              <a:t>SNR, sampling requirements</a:t>
            </a:r>
          </a:p>
        </p:txBody>
      </p:sp>
      <p:grpSp>
        <p:nvGrpSpPr>
          <p:cNvPr id="8" name="Group 7">
            <a:extLst>
              <a:ext uri="{FF2B5EF4-FFF2-40B4-BE49-F238E27FC236}">
                <a16:creationId xmlns:a16="http://schemas.microsoft.com/office/drawing/2014/main" id="{61070DB2-9361-2B44-9570-925CE3E4D0DB}"/>
              </a:ext>
            </a:extLst>
          </p:cNvPr>
          <p:cNvGrpSpPr/>
          <p:nvPr/>
        </p:nvGrpSpPr>
        <p:grpSpPr>
          <a:xfrm>
            <a:off x="119158" y="3523357"/>
            <a:ext cx="4621807" cy="2663687"/>
            <a:chOff x="1560443" y="3737113"/>
            <a:chExt cx="4621807" cy="2663687"/>
          </a:xfrm>
        </p:grpSpPr>
        <p:cxnSp>
          <p:nvCxnSpPr>
            <p:cNvPr id="5" name="Straight Arrow Connector 4">
              <a:extLst>
                <a:ext uri="{FF2B5EF4-FFF2-40B4-BE49-F238E27FC236}">
                  <a16:creationId xmlns:a16="http://schemas.microsoft.com/office/drawing/2014/main" id="{C2127A23-93AE-FD47-8118-A45E751D5E49}"/>
                </a:ext>
              </a:extLst>
            </p:cNvPr>
            <p:cNvCxnSpPr/>
            <p:nvPr/>
          </p:nvCxnSpPr>
          <p:spPr>
            <a:xfrm flipV="1">
              <a:off x="1918252" y="3737113"/>
              <a:ext cx="0" cy="26636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9B42EEAA-6CEC-6441-B8AA-D5EBAA7F4AE8}"/>
                </a:ext>
              </a:extLst>
            </p:cNvPr>
            <p:cNvCxnSpPr>
              <a:cxnSpLocks/>
            </p:cNvCxnSpPr>
            <p:nvPr/>
          </p:nvCxnSpPr>
          <p:spPr>
            <a:xfrm>
              <a:off x="1560443" y="6187044"/>
              <a:ext cx="462180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30" name="Group 29">
            <a:extLst>
              <a:ext uri="{FF2B5EF4-FFF2-40B4-BE49-F238E27FC236}">
                <a16:creationId xmlns:a16="http://schemas.microsoft.com/office/drawing/2014/main" id="{9DAF3C9E-F2EC-1A44-9F09-0DF1130C9C1C}"/>
              </a:ext>
            </a:extLst>
          </p:cNvPr>
          <p:cNvGrpSpPr/>
          <p:nvPr/>
        </p:nvGrpSpPr>
        <p:grpSpPr>
          <a:xfrm>
            <a:off x="510357" y="4172635"/>
            <a:ext cx="3667540" cy="1278132"/>
            <a:chOff x="685689" y="4140929"/>
            <a:chExt cx="4275891" cy="1278132"/>
          </a:xfrm>
        </p:grpSpPr>
        <p:sp>
          <p:nvSpPr>
            <p:cNvPr id="9" name="Freeform 8">
              <a:extLst>
                <a:ext uri="{FF2B5EF4-FFF2-40B4-BE49-F238E27FC236}">
                  <a16:creationId xmlns:a16="http://schemas.microsoft.com/office/drawing/2014/main" id="{6EA4BB7E-E417-7D43-94EB-F526E913ADCE}"/>
                </a:ext>
              </a:extLst>
            </p:cNvPr>
            <p:cNvSpPr/>
            <p:nvPr/>
          </p:nvSpPr>
          <p:spPr>
            <a:xfrm>
              <a:off x="685689" y="4226857"/>
              <a:ext cx="1431235" cy="1192204"/>
            </a:xfrm>
            <a:custGeom>
              <a:avLst/>
              <a:gdLst>
                <a:gd name="connsiteX0" fmla="*/ 0 w 1431235"/>
                <a:gd name="connsiteY0" fmla="*/ 1184934 h 1192204"/>
                <a:gd name="connsiteX1" fmla="*/ 417443 w 1431235"/>
                <a:gd name="connsiteY1" fmla="*/ 1015969 h 1192204"/>
                <a:gd name="connsiteX2" fmla="*/ 1013791 w 1431235"/>
                <a:gd name="connsiteY2" fmla="*/ 2177 h 1192204"/>
                <a:gd name="connsiteX3" fmla="*/ 1302026 w 1431235"/>
                <a:gd name="connsiteY3" fmla="*/ 757551 h 1192204"/>
                <a:gd name="connsiteX4" fmla="*/ 1431235 w 1431235"/>
                <a:gd name="connsiteY4" fmla="*/ 1145177 h 1192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1235" h="1192204">
                  <a:moveTo>
                    <a:pt x="0" y="1184934"/>
                  </a:moveTo>
                  <a:cubicBezTo>
                    <a:pt x="124239" y="1199014"/>
                    <a:pt x="248478" y="1213095"/>
                    <a:pt x="417443" y="1015969"/>
                  </a:cubicBezTo>
                  <a:cubicBezTo>
                    <a:pt x="586408" y="818843"/>
                    <a:pt x="866360" y="45247"/>
                    <a:pt x="1013791" y="2177"/>
                  </a:cubicBezTo>
                  <a:cubicBezTo>
                    <a:pt x="1161222" y="-40893"/>
                    <a:pt x="1232452" y="567051"/>
                    <a:pt x="1302026" y="757551"/>
                  </a:cubicBezTo>
                  <a:cubicBezTo>
                    <a:pt x="1371600" y="948051"/>
                    <a:pt x="1376570" y="1080573"/>
                    <a:pt x="1431235" y="114517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0" name="Freeform 9">
              <a:extLst>
                <a:ext uri="{FF2B5EF4-FFF2-40B4-BE49-F238E27FC236}">
                  <a16:creationId xmlns:a16="http://schemas.microsoft.com/office/drawing/2014/main" id="{439B401A-3944-2D4C-98E2-16EB9F8BA131}"/>
                </a:ext>
              </a:extLst>
            </p:cNvPr>
            <p:cNvSpPr/>
            <p:nvPr/>
          </p:nvSpPr>
          <p:spPr>
            <a:xfrm>
              <a:off x="2097046" y="4184678"/>
              <a:ext cx="1431235" cy="1192204"/>
            </a:xfrm>
            <a:custGeom>
              <a:avLst/>
              <a:gdLst>
                <a:gd name="connsiteX0" fmla="*/ 0 w 1431235"/>
                <a:gd name="connsiteY0" fmla="*/ 1184934 h 1192204"/>
                <a:gd name="connsiteX1" fmla="*/ 417443 w 1431235"/>
                <a:gd name="connsiteY1" fmla="*/ 1015969 h 1192204"/>
                <a:gd name="connsiteX2" fmla="*/ 1013791 w 1431235"/>
                <a:gd name="connsiteY2" fmla="*/ 2177 h 1192204"/>
                <a:gd name="connsiteX3" fmla="*/ 1302026 w 1431235"/>
                <a:gd name="connsiteY3" fmla="*/ 757551 h 1192204"/>
                <a:gd name="connsiteX4" fmla="*/ 1431235 w 1431235"/>
                <a:gd name="connsiteY4" fmla="*/ 1145177 h 1192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1235" h="1192204">
                  <a:moveTo>
                    <a:pt x="0" y="1184934"/>
                  </a:moveTo>
                  <a:cubicBezTo>
                    <a:pt x="124239" y="1199014"/>
                    <a:pt x="248478" y="1213095"/>
                    <a:pt x="417443" y="1015969"/>
                  </a:cubicBezTo>
                  <a:cubicBezTo>
                    <a:pt x="586408" y="818843"/>
                    <a:pt x="866360" y="45247"/>
                    <a:pt x="1013791" y="2177"/>
                  </a:cubicBezTo>
                  <a:cubicBezTo>
                    <a:pt x="1161222" y="-40893"/>
                    <a:pt x="1232452" y="567051"/>
                    <a:pt x="1302026" y="757551"/>
                  </a:cubicBezTo>
                  <a:cubicBezTo>
                    <a:pt x="1371600" y="948051"/>
                    <a:pt x="1376570" y="1080573"/>
                    <a:pt x="1431235" y="114517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1" name="Freeform 10">
              <a:extLst>
                <a:ext uri="{FF2B5EF4-FFF2-40B4-BE49-F238E27FC236}">
                  <a16:creationId xmlns:a16="http://schemas.microsoft.com/office/drawing/2014/main" id="{374439AC-4579-0D44-9F76-BBF551CCD57C}"/>
                </a:ext>
              </a:extLst>
            </p:cNvPr>
            <p:cNvSpPr/>
            <p:nvPr/>
          </p:nvSpPr>
          <p:spPr>
            <a:xfrm>
              <a:off x="3530345" y="4140929"/>
              <a:ext cx="1431235" cy="1192204"/>
            </a:xfrm>
            <a:custGeom>
              <a:avLst/>
              <a:gdLst>
                <a:gd name="connsiteX0" fmla="*/ 0 w 1431235"/>
                <a:gd name="connsiteY0" fmla="*/ 1184934 h 1192204"/>
                <a:gd name="connsiteX1" fmla="*/ 417443 w 1431235"/>
                <a:gd name="connsiteY1" fmla="*/ 1015969 h 1192204"/>
                <a:gd name="connsiteX2" fmla="*/ 1013791 w 1431235"/>
                <a:gd name="connsiteY2" fmla="*/ 2177 h 1192204"/>
                <a:gd name="connsiteX3" fmla="*/ 1302026 w 1431235"/>
                <a:gd name="connsiteY3" fmla="*/ 757551 h 1192204"/>
                <a:gd name="connsiteX4" fmla="*/ 1431235 w 1431235"/>
                <a:gd name="connsiteY4" fmla="*/ 1145177 h 1192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1235" h="1192204">
                  <a:moveTo>
                    <a:pt x="0" y="1184934"/>
                  </a:moveTo>
                  <a:cubicBezTo>
                    <a:pt x="124239" y="1199014"/>
                    <a:pt x="248478" y="1213095"/>
                    <a:pt x="417443" y="1015969"/>
                  </a:cubicBezTo>
                  <a:cubicBezTo>
                    <a:pt x="586408" y="818843"/>
                    <a:pt x="866360" y="45247"/>
                    <a:pt x="1013791" y="2177"/>
                  </a:cubicBezTo>
                  <a:cubicBezTo>
                    <a:pt x="1161222" y="-40893"/>
                    <a:pt x="1232452" y="567051"/>
                    <a:pt x="1302026" y="757551"/>
                  </a:cubicBezTo>
                  <a:cubicBezTo>
                    <a:pt x="1371600" y="948051"/>
                    <a:pt x="1376570" y="1080573"/>
                    <a:pt x="1431235" y="114517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KR"/>
            </a:p>
          </p:txBody>
        </p:sp>
      </p:grpSp>
      <p:sp>
        <p:nvSpPr>
          <p:cNvPr id="12" name="TextBox 11">
            <a:extLst>
              <a:ext uri="{FF2B5EF4-FFF2-40B4-BE49-F238E27FC236}">
                <a16:creationId xmlns:a16="http://schemas.microsoft.com/office/drawing/2014/main" id="{DE87ABF8-A111-D745-B203-FC8B7A805DAB}"/>
              </a:ext>
            </a:extLst>
          </p:cNvPr>
          <p:cNvSpPr txBox="1"/>
          <p:nvPr/>
        </p:nvSpPr>
        <p:spPr>
          <a:xfrm>
            <a:off x="119158" y="3154025"/>
            <a:ext cx="841624" cy="369332"/>
          </a:xfrm>
          <a:prstGeom prst="rect">
            <a:avLst/>
          </a:prstGeom>
          <a:noFill/>
        </p:spPr>
        <p:txBody>
          <a:bodyPr wrap="square" rtlCol="0">
            <a:spAutoFit/>
          </a:bodyPr>
          <a:lstStyle/>
          <a:p>
            <a:r>
              <a:rPr lang="en-KR"/>
              <a:t>mag</a:t>
            </a:r>
          </a:p>
        </p:txBody>
      </p:sp>
      <p:sp>
        <p:nvSpPr>
          <p:cNvPr id="13" name="TextBox 12">
            <a:extLst>
              <a:ext uri="{FF2B5EF4-FFF2-40B4-BE49-F238E27FC236}">
                <a16:creationId xmlns:a16="http://schemas.microsoft.com/office/drawing/2014/main" id="{FDB6F765-8CB3-074F-8936-1F28D6D0924D}"/>
              </a:ext>
            </a:extLst>
          </p:cNvPr>
          <p:cNvSpPr txBox="1"/>
          <p:nvPr/>
        </p:nvSpPr>
        <p:spPr>
          <a:xfrm>
            <a:off x="4320153" y="6067772"/>
            <a:ext cx="841624" cy="369332"/>
          </a:xfrm>
          <a:prstGeom prst="rect">
            <a:avLst/>
          </a:prstGeom>
          <a:noFill/>
        </p:spPr>
        <p:txBody>
          <a:bodyPr wrap="square" rtlCol="0">
            <a:spAutoFit/>
          </a:bodyPr>
          <a:lstStyle/>
          <a:p>
            <a:r>
              <a:rPr lang="en-KR"/>
              <a:t>time</a:t>
            </a:r>
          </a:p>
        </p:txBody>
      </p:sp>
      <p:cxnSp>
        <p:nvCxnSpPr>
          <p:cNvPr id="15" name="Straight Connector 14">
            <a:extLst>
              <a:ext uri="{FF2B5EF4-FFF2-40B4-BE49-F238E27FC236}">
                <a16:creationId xmlns:a16="http://schemas.microsoft.com/office/drawing/2014/main" id="{DC464D65-B786-B249-A598-B5E8C8094729}"/>
              </a:ext>
            </a:extLst>
          </p:cNvPr>
          <p:cNvCxnSpPr>
            <a:cxnSpLocks/>
          </p:cNvCxnSpPr>
          <p:nvPr/>
        </p:nvCxnSpPr>
        <p:spPr>
          <a:xfrm>
            <a:off x="476967" y="4795564"/>
            <a:ext cx="4124850" cy="0"/>
          </a:xfrm>
          <a:prstGeom prst="line">
            <a:avLst/>
          </a:prstGeom>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BFB8193-2260-BA44-BEE3-7E8E70A0031F}"/>
              </a:ext>
            </a:extLst>
          </p:cNvPr>
          <p:cNvSpPr txBox="1"/>
          <p:nvPr/>
        </p:nvSpPr>
        <p:spPr>
          <a:xfrm>
            <a:off x="4791341" y="4445979"/>
            <a:ext cx="2041650" cy="646331"/>
          </a:xfrm>
          <a:prstGeom prst="rect">
            <a:avLst/>
          </a:prstGeom>
          <a:noFill/>
        </p:spPr>
        <p:txBody>
          <a:bodyPr wrap="square" rtlCol="0">
            <a:spAutoFit/>
          </a:bodyPr>
          <a:lstStyle/>
          <a:p>
            <a:r>
              <a:rPr lang="en-KR"/>
              <a:t>average mag </a:t>
            </a:r>
          </a:p>
          <a:p>
            <a:r>
              <a:rPr lang="en-KR"/>
              <a:t>("apparent mag")</a:t>
            </a:r>
          </a:p>
        </p:txBody>
      </p:sp>
      <p:grpSp>
        <p:nvGrpSpPr>
          <p:cNvPr id="20" name="Group 19">
            <a:extLst>
              <a:ext uri="{FF2B5EF4-FFF2-40B4-BE49-F238E27FC236}">
                <a16:creationId xmlns:a16="http://schemas.microsoft.com/office/drawing/2014/main" id="{14559112-D88B-4647-AD8C-9F35C232F873}"/>
              </a:ext>
            </a:extLst>
          </p:cNvPr>
          <p:cNvGrpSpPr/>
          <p:nvPr/>
        </p:nvGrpSpPr>
        <p:grpSpPr>
          <a:xfrm>
            <a:off x="686844" y="3747170"/>
            <a:ext cx="163993" cy="1424934"/>
            <a:chOff x="1982859" y="3425813"/>
            <a:chExt cx="163993" cy="1424934"/>
          </a:xfrm>
        </p:grpSpPr>
        <p:sp>
          <p:nvSpPr>
            <p:cNvPr id="17" name="Oval 16">
              <a:extLst>
                <a:ext uri="{FF2B5EF4-FFF2-40B4-BE49-F238E27FC236}">
                  <a16:creationId xmlns:a16="http://schemas.microsoft.com/office/drawing/2014/main" id="{A4038FBA-A28E-4340-AD37-FFB43FB6DF27}"/>
                </a:ext>
              </a:extLst>
            </p:cNvPr>
            <p:cNvSpPr/>
            <p:nvPr/>
          </p:nvSpPr>
          <p:spPr>
            <a:xfrm>
              <a:off x="1982859" y="4015409"/>
              <a:ext cx="163993" cy="16399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KR"/>
            </a:p>
          </p:txBody>
        </p:sp>
        <p:cxnSp>
          <p:nvCxnSpPr>
            <p:cNvPr id="19" name="Straight Connector 18">
              <a:extLst>
                <a:ext uri="{FF2B5EF4-FFF2-40B4-BE49-F238E27FC236}">
                  <a16:creationId xmlns:a16="http://schemas.microsoft.com/office/drawing/2014/main" id="{67CAC01F-02F7-8D4A-83A4-D8D61839737D}"/>
                </a:ext>
              </a:extLst>
            </p:cNvPr>
            <p:cNvCxnSpPr/>
            <p:nvPr/>
          </p:nvCxnSpPr>
          <p:spPr>
            <a:xfrm>
              <a:off x="2067339" y="3425813"/>
              <a:ext cx="0" cy="1424934"/>
            </a:xfrm>
            <a:prstGeom prst="line">
              <a:avLst/>
            </a:prstGeom>
          </p:spPr>
          <p:style>
            <a:lnRef idx="1">
              <a:schemeClr val="dk1"/>
            </a:lnRef>
            <a:fillRef idx="0">
              <a:schemeClr val="dk1"/>
            </a:fillRef>
            <a:effectRef idx="0">
              <a:schemeClr val="dk1"/>
            </a:effectRef>
            <a:fontRef idx="minor">
              <a:schemeClr val="tx1"/>
            </a:fontRef>
          </p:style>
        </p:cxnSp>
      </p:grpSp>
      <p:grpSp>
        <p:nvGrpSpPr>
          <p:cNvPr id="33" name="Group 32">
            <a:extLst>
              <a:ext uri="{FF2B5EF4-FFF2-40B4-BE49-F238E27FC236}">
                <a16:creationId xmlns:a16="http://schemas.microsoft.com/office/drawing/2014/main" id="{42AC90F7-F234-014F-8646-FEA0E1C1BFA9}"/>
              </a:ext>
            </a:extLst>
          </p:cNvPr>
          <p:cNvGrpSpPr/>
          <p:nvPr/>
        </p:nvGrpSpPr>
        <p:grpSpPr>
          <a:xfrm>
            <a:off x="6881102" y="3506954"/>
            <a:ext cx="4621807" cy="2663687"/>
            <a:chOff x="1560443" y="3737113"/>
            <a:chExt cx="4621807" cy="2663687"/>
          </a:xfrm>
        </p:grpSpPr>
        <p:cxnSp>
          <p:nvCxnSpPr>
            <p:cNvPr id="34" name="Straight Arrow Connector 33">
              <a:extLst>
                <a:ext uri="{FF2B5EF4-FFF2-40B4-BE49-F238E27FC236}">
                  <a16:creationId xmlns:a16="http://schemas.microsoft.com/office/drawing/2014/main" id="{FF241422-82F2-0646-95C2-BE5263461D41}"/>
                </a:ext>
              </a:extLst>
            </p:cNvPr>
            <p:cNvCxnSpPr/>
            <p:nvPr/>
          </p:nvCxnSpPr>
          <p:spPr>
            <a:xfrm flipV="1">
              <a:off x="1918252" y="3737113"/>
              <a:ext cx="0" cy="26636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3AA7E9B6-9454-914F-97CC-0BFBFE7F5DB6}"/>
                </a:ext>
              </a:extLst>
            </p:cNvPr>
            <p:cNvCxnSpPr>
              <a:cxnSpLocks/>
            </p:cNvCxnSpPr>
            <p:nvPr/>
          </p:nvCxnSpPr>
          <p:spPr>
            <a:xfrm>
              <a:off x="1560443" y="6187044"/>
              <a:ext cx="462180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36" name="Group 35">
            <a:extLst>
              <a:ext uri="{FF2B5EF4-FFF2-40B4-BE49-F238E27FC236}">
                <a16:creationId xmlns:a16="http://schemas.microsoft.com/office/drawing/2014/main" id="{2DAD4873-DB6F-C442-8CD7-F4E725A69C5E}"/>
              </a:ext>
            </a:extLst>
          </p:cNvPr>
          <p:cNvGrpSpPr/>
          <p:nvPr/>
        </p:nvGrpSpPr>
        <p:grpSpPr>
          <a:xfrm>
            <a:off x="7272301" y="4156232"/>
            <a:ext cx="3667540" cy="1278132"/>
            <a:chOff x="685689" y="4140929"/>
            <a:chExt cx="4275891" cy="1278132"/>
          </a:xfrm>
        </p:grpSpPr>
        <p:sp>
          <p:nvSpPr>
            <p:cNvPr id="37" name="Freeform 36">
              <a:extLst>
                <a:ext uri="{FF2B5EF4-FFF2-40B4-BE49-F238E27FC236}">
                  <a16:creationId xmlns:a16="http://schemas.microsoft.com/office/drawing/2014/main" id="{D114B2E5-5388-7943-9C7B-77DC277B604B}"/>
                </a:ext>
              </a:extLst>
            </p:cNvPr>
            <p:cNvSpPr/>
            <p:nvPr/>
          </p:nvSpPr>
          <p:spPr>
            <a:xfrm>
              <a:off x="685689" y="4226857"/>
              <a:ext cx="1431235" cy="1192204"/>
            </a:xfrm>
            <a:custGeom>
              <a:avLst/>
              <a:gdLst>
                <a:gd name="connsiteX0" fmla="*/ 0 w 1431235"/>
                <a:gd name="connsiteY0" fmla="*/ 1184934 h 1192204"/>
                <a:gd name="connsiteX1" fmla="*/ 417443 w 1431235"/>
                <a:gd name="connsiteY1" fmla="*/ 1015969 h 1192204"/>
                <a:gd name="connsiteX2" fmla="*/ 1013791 w 1431235"/>
                <a:gd name="connsiteY2" fmla="*/ 2177 h 1192204"/>
                <a:gd name="connsiteX3" fmla="*/ 1302026 w 1431235"/>
                <a:gd name="connsiteY3" fmla="*/ 757551 h 1192204"/>
                <a:gd name="connsiteX4" fmla="*/ 1431235 w 1431235"/>
                <a:gd name="connsiteY4" fmla="*/ 1145177 h 1192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1235" h="1192204">
                  <a:moveTo>
                    <a:pt x="0" y="1184934"/>
                  </a:moveTo>
                  <a:cubicBezTo>
                    <a:pt x="124239" y="1199014"/>
                    <a:pt x="248478" y="1213095"/>
                    <a:pt x="417443" y="1015969"/>
                  </a:cubicBezTo>
                  <a:cubicBezTo>
                    <a:pt x="586408" y="818843"/>
                    <a:pt x="866360" y="45247"/>
                    <a:pt x="1013791" y="2177"/>
                  </a:cubicBezTo>
                  <a:cubicBezTo>
                    <a:pt x="1161222" y="-40893"/>
                    <a:pt x="1232452" y="567051"/>
                    <a:pt x="1302026" y="757551"/>
                  </a:cubicBezTo>
                  <a:cubicBezTo>
                    <a:pt x="1371600" y="948051"/>
                    <a:pt x="1376570" y="1080573"/>
                    <a:pt x="1431235" y="114517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8" name="Freeform 37">
              <a:extLst>
                <a:ext uri="{FF2B5EF4-FFF2-40B4-BE49-F238E27FC236}">
                  <a16:creationId xmlns:a16="http://schemas.microsoft.com/office/drawing/2014/main" id="{1E415CDF-96B7-ED46-ACD9-DF8AA4708746}"/>
                </a:ext>
              </a:extLst>
            </p:cNvPr>
            <p:cNvSpPr/>
            <p:nvPr/>
          </p:nvSpPr>
          <p:spPr>
            <a:xfrm>
              <a:off x="2097046" y="4184678"/>
              <a:ext cx="1431235" cy="1192204"/>
            </a:xfrm>
            <a:custGeom>
              <a:avLst/>
              <a:gdLst>
                <a:gd name="connsiteX0" fmla="*/ 0 w 1431235"/>
                <a:gd name="connsiteY0" fmla="*/ 1184934 h 1192204"/>
                <a:gd name="connsiteX1" fmla="*/ 417443 w 1431235"/>
                <a:gd name="connsiteY1" fmla="*/ 1015969 h 1192204"/>
                <a:gd name="connsiteX2" fmla="*/ 1013791 w 1431235"/>
                <a:gd name="connsiteY2" fmla="*/ 2177 h 1192204"/>
                <a:gd name="connsiteX3" fmla="*/ 1302026 w 1431235"/>
                <a:gd name="connsiteY3" fmla="*/ 757551 h 1192204"/>
                <a:gd name="connsiteX4" fmla="*/ 1431235 w 1431235"/>
                <a:gd name="connsiteY4" fmla="*/ 1145177 h 1192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1235" h="1192204">
                  <a:moveTo>
                    <a:pt x="0" y="1184934"/>
                  </a:moveTo>
                  <a:cubicBezTo>
                    <a:pt x="124239" y="1199014"/>
                    <a:pt x="248478" y="1213095"/>
                    <a:pt x="417443" y="1015969"/>
                  </a:cubicBezTo>
                  <a:cubicBezTo>
                    <a:pt x="586408" y="818843"/>
                    <a:pt x="866360" y="45247"/>
                    <a:pt x="1013791" y="2177"/>
                  </a:cubicBezTo>
                  <a:cubicBezTo>
                    <a:pt x="1161222" y="-40893"/>
                    <a:pt x="1232452" y="567051"/>
                    <a:pt x="1302026" y="757551"/>
                  </a:cubicBezTo>
                  <a:cubicBezTo>
                    <a:pt x="1371600" y="948051"/>
                    <a:pt x="1376570" y="1080573"/>
                    <a:pt x="1431235" y="114517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9" name="Freeform 38">
              <a:extLst>
                <a:ext uri="{FF2B5EF4-FFF2-40B4-BE49-F238E27FC236}">
                  <a16:creationId xmlns:a16="http://schemas.microsoft.com/office/drawing/2014/main" id="{27A03ACD-D2F7-0C4E-AE88-1759EEFE7143}"/>
                </a:ext>
              </a:extLst>
            </p:cNvPr>
            <p:cNvSpPr/>
            <p:nvPr/>
          </p:nvSpPr>
          <p:spPr>
            <a:xfrm>
              <a:off x="3530345" y="4140929"/>
              <a:ext cx="1431235" cy="1192204"/>
            </a:xfrm>
            <a:custGeom>
              <a:avLst/>
              <a:gdLst>
                <a:gd name="connsiteX0" fmla="*/ 0 w 1431235"/>
                <a:gd name="connsiteY0" fmla="*/ 1184934 h 1192204"/>
                <a:gd name="connsiteX1" fmla="*/ 417443 w 1431235"/>
                <a:gd name="connsiteY1" fmla="*/ 1015969 h 1192204"/>
                <a:gd name="connsiteX2" fmla="*/ 1013791 w 1431235"/>
                <a:gd name="connsiteY2" fmla="*/ 2177 h 1192204"/>
                <a:gd name="connsiteX3" fmla="*/ 1302026 w 1431235"/>
                <a:gd name="connsiteY3" fmla="*/ 757551 h 1192204"/>
                <a:gd name="connsiteX4" fmla="*/ 1431235 w 1431235"/>
                <a:gd name="connsiteY4" fmla="*/ 1145177 h 1192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1235" h="1192204">
                  <a:moveTo>
                    <a:pt x="0" y="1184934"/>
                  </a:moveTo>
                  <a:cubicBezTo>
                    <a:pt x="124239" y="1199014"/>
                    <a:pt x="248478" y="1213095"/>
                    <a:pt x="417443" y="1015969"/>
                  </a:cubicBezTo>
                  <a:cubicBezTo>
                    <a:pt x="586408" y="818843"/>
                    <a:pt x="866360" y="45247"/>
                    <a:pt x="1013791" y="2177"/>
                  </a:cubicBezTo>
                  <a:cubicBezTo>
                    <a:pt x="1161222" y="-40893"/>
                    <a:pt x="1232452" y="567051"/>
                    <a:pt x="1302026" y="757551"/>
                  </a:cubicBezTo>
                  <a:cubicBezTo>
                    <a:pt x="1371600" y="948051"/>
                    <a:pt x="1376570" y="1080573"/>
                    <a:pt x="1431235" y="114517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KR"/>
            </a:p>
          </p:txBody>
        </p:sp>
      </p:grpSp>
      <p:sp>
        <p:nvSpPr>
          <p:cNvPr id="40" name="TextBox 39">
            <a:extLst>
              <a:ext uri="{FF2B5EF4-FFF2-40B4-BE49-F238E27FC236}">
                <a16:creationId xmlns:a16="http://schemas.microsoft.com/office/drawing/2014/main" id="{C2BD3395-9461-5244-9462-F8E66B0CFAC5}"/>
              </a:ext>
            </a:extLst>
          </p:cNvPr>
          <p:cNvSpPr txBox="1"/>
          <p:nvPr/>
        </p:nvSpPr>
        <p:spPr>
          <a:xfrm>
            <a:off x="6881102" y="3137622"/>
            <a:ext cx="841624" cy="369332"/>
          </a:xfrm>
          <a:prstGeom prst="rect">
            <a:avLst/>
          </a:prstGeom>
          <a:noFill/>
        </p:spPr>
        <p:txBody>
          <a:bodyPr wrap="square" rtlCol="0">
            <a:spAutoFit/>
          </a:bodyPr>
          <a:lstStyle/>
          <a:p>
            <a:r>
              <a:rPr lang="en-KR"/>
              <a:t>mag</a:t>
            </a:r>
          </a:p>
        </p:txBody>
      </p:sp>
      <p:sp>
        <p:nvSpPr>
          <p:cNvPr id="41" name="TextBox 40">
            <a:extLst>
              <a:ext uri="{FF2B5EF4-FFF2-40B4-BE49-F238E27FC236}">
                <a16:creationId xmlns:a16="http://schemas.microsoft.com/office/drawing/2014/main" id="{2D7DCD86-4A11-7B49-9866-A6CB776E5BC8}"/>
              </a:ext>
            </a:extLst>
          </p:cNvPr>
          <p:cNvSpPr txBox="1"/>
          <p:nvPr/>
        </p:nvSpPr>
        <p:spPr>
          <a:xfrm>
            <a:off x="11082097" y="6051369"/>
            <a:ext cx="841624" cy="369332"/>
          </a:xfrm>
          <a:prstGeom prst="rect">
            <a:avLst/>
          </a:prstGeom>
          <a:noFill/>
        </p:spPr>
        <p:txBody>
          <a:bodyPr wrap="square" rtlCol="0">
            <a:spAutoFit/>
          </a:bodyPr>
          <a:lstStyle/>
          <a:p>
            <a:r>
              <a:rPr lang="en-KR"/>
              <a:t>time</a:t>
            </a:r>
          </a:p>
        </p:txBody>
      </p:sp>
      <p:cxnSp>
        <p:nvCxnSpPr>
          <p:cNvPr id="42" name="Straight Connector 41">
            <a:extLst>
              <a:ext uri="{FF2B5EF4-FFF2-40B4-BE49-F238E27FC236}">
                <a16:creationId xmlns:a16="http://schemas.microsoft.com/office/drawing/2014/main" id="{146F2D5E-2094-9A4C-887D-3CFA24FEBA4B}"/>
              </a:ext>
            </a:extLst>
          </p:cNvPr>
          <p:cNvCxnSpPr>
            <a:cxnSpLocks/>
          </p:cNvCxnSpPr>
          <p:nvPr/>
        </p:nvCxnSpPr>
        <p:spPr>
          <a:xfrm>
            <a:off x="7238911" y="4779161"/>
            <a:ext cx="412485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43" name="Group 42">
            <a:extLst>
              <a:ext uri="{FF2B5EF4-FFF2-40B4-BE49-F238E27FC236}">
                <a16:creationId xmlns:a16="http://schemas.microsoft.com/office/drawing/2014/main" id="{D527EB60-0667-E04F-B2E1-13640D9805F3}"/>
              </a:ext>
            </a:extLst>
          </p:cNvPr>
          <p:cNvGrpSpPr/>
          <p:nvPr/>
        </p:nvGrpSpPr>
        <p:grpSpPr>
          <a:xfrm>
            <a:off x="1017191" y="4334599"/>
            <a:ext cx="163993" cy="1424934"/>
            <a:chOff x="1982859" y="3425813"/>
            <a:chExt cx="163993" cy="1424934"/>
          </a:xfrm>
        </p:grpSpPr>
        <p:sp>
          <p:nvSpPr>
            <p:cNvPr id="44" name="Oval 43">
              <a:extLst>
                <a:ext uri="{FF2B5EF4-FFF2-40B4-BE49-F238E27FC236}">
                  <a16:creationId xmlns:a16="http://schemas.microsoft.com/office/drawing/2014/main" id="{8FDD58DB-5DD4-A54E-A656-694E9DFA0A06}"/>
                </a:ext>
              </a:extLst>
            </p:cNvPr>
            <p:cNvSpPr/>
            <p:nvPr/>
          </p:nvSpPr>
          <p:spPr>
            <a:xfrm>
              <a:off x="1982859" y="4015409"/>
              <a:ext cx="163993" cy="16399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KR"/>
            </a:p>
          </p:txBody>
        </p:sp>
        <p:cxnSp>
          <p:nvCxnSpPr>
            <p:cNvPr id="45" name="Straight Connector 44">
              <a:extLst>
                <a:ext uri="{FF2B5EF4-FFF2-40B4-BE49-F238E27FC236}">
                  <a16:creationId xmlns:a16="http://schemas.microsoft.com/office/drawing/2014/main" id="{35438C75-0B8B-BA40-9514-46A6D93D5AB7}"/>
                </a:ext>
              </a:extLst>
            </p:cNvPr>
            <p:cNvCxnSpPr/>
            <p:nvPr/>
          </p:nvCxnSpPr>
          <p:spPr>
            <a:xfrm>
              <a:off x="2067339" y="3425813"/>
              <a:ext cx="0" cy="1424934"/>
            </a:xfrm>
            <a:prstGeom prst="line">
              <a:avLst/>
            </a:prstGeom>
          </p:spPr>
          <p:style>
            <a:lnRef idx="1">
              <a:schemeClr val="dk1"/>
            </a:lnRef>
            <a:fillRef idx="0">
              <a:schemeClr val="dk1"/>
            </a:fillRef>
            <a:effectRef idx="0">
              <a:schemeClr val="dk1"/>
            </a:effectRef>
            <a:fontRef idx="minor">
              <a:schemeClr val="tx1"/>
            </a:fontRef>
          </p:style>
        </p:cxnSp>
      </p:grpSp>
      <p:grpSp>
        <p:nvGrpSpPr>
          <p:cNvPr id="46" name="Group 45">
            <a:extLst>
              <a:ext uri="{FF2B5EF4-FFF2-40B4-BE49-F238E27FC236}">
                <a16:creationId xmlns:a16="http://schemas.microsoft.com/office/drawing/2014/main" id="{7BC25347-E108-2E45-82CA-8B5B4822F12C}"/>
              </a:ext>
            </a:extLst>
          </p:cNvPr>
          <p:cNvGrpSpPr/>
          <p:nvPr/>
        </p:nvGrpSpPr>
        <p:grpSpPr>
          <a:xfrm>
            <a:off x="1335336" y="3621978"/>
            <a:ext cx="163993" cy="1424934"/>
            <a:chOff x="1982859" y="3425813"/>
            <a:chExt cx="163993" cy="1424934"/>
          </a:xfrm>
        </p:grpSpPr>
        <p:sp>
          <p:nvSpPr>
            <p:cNvPr id="47" name="Oval 46">
              <a:extLst>
                <a:ext uri="{FF2B5EF4-FFF2-40B4-BE49-F238E27FC236}">
                  <a16:creationId xmlns:a16="http://schemas.microsoft.com/office/drawing/2014/main" id="{62A6F8ED-88F4-EE40-A32A-F2FF0C6F75EB}"/>
                </a:ext>
              </a:extLst>
            </p:cNvPr>
            <p:cNvSpPr/>
            <p:nvPr/>
          </p:nvSpPr>
          <p:spPr>
            <a:xfrm>
              <a:off x="1982859" y="4015409"/>
              <a:ext cx="163993" cy="16399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KR"/>
            </a:p>
          </p:txBody>
        </p:sp>
        <p:cxnSp>
          <p:nvCxnSpPr>
            <p:cNvPr id="48" name="Straight Connector 47">
              <a:extLst>
                <a:ext uri="{FF2B5EF4-FFF2-40B4-BE49-F238E27FC236}">
                  <a16:creationId xmlns:a16="http://schemas.microsoft.com/office/drawing/2014/main" id="{928965CC-B34A-7A46-9B63-3767A3888D27}"/>
                </a:ext>
              </a:extLst>
            </p:cNvPr>
            <p:cNvCxnSpPr/>
            <p:nvPr/>
          </p:nvCxnSpPr>
          <p:spPr>
            <a:xfrm>
              <a:off x="2067339" y="3425813"/>
              <a:ext cx="0" cy="1424934"/>
            </a:xfrm>
            <a:prstGeom prst="line">
              <a:avLst/>
            </a:prstGeom>
          </p:spPr>
          <p:style>
            <a:lnRef idx="1">
              <a:schemeClr val="dk1"/>
            </a:lnRef>
            <a:fillRef idx="0">
              <a:schemeClr val="dk1"/>
            </a:fillRef>
            <a:effectRef idx="0">
              <a:schemeClr val="dk1"/>
            </a:effectRef>
            <a:fontRef idx="minor">
              <a:schemeClr val="tx1"/>
            </a:fontRef>
          </p:style>
        </p:cxnSp>
      </p:grpSp>
      <p:grpSp>
        <p:nvGrpSpPr>
          <p:cNvPr id="49" name="Group 48">
            <a:extLst>
              <a:ext uri="{FF2B5EF4-FFF2-40B4-BE49-F238E27FC236}">
                <a16:creationId xmlns:a16="http://schemas.microsoft.com/office/drawing/2014/main" id="{C892E94D-2A25-C54F-BD64-FC6CCCF2CB1A}"/>
              </a:ext>
            </a:extLst>
          </p:cNvPr>
          <p:cNvGrpSpPr/>
          <p:nvPr/>
        </p:nvGrpSpPr>
        <p:grpSpPr>
          <a:xfrm>
            <a:off x="1566186" y="3788292"/>
            <a:ext cx="163993" cy="1424934"/>
            <a:chOff x="1982859" y="3425813"/>
            <a:chExt cx="163993" cy="1424934"/>
          </a:xfrm>
        </p:grpSpPr>
        <p:sp>
          <p:nvSpPr>
            <p:cNvPr id="50" name="Oval 49">
              <a:extLst>
                <a:ext uri="{FF2B5EF4-FFF2-40B4-BE49-F238E27FC236}">
                  <a16:creationId xmlns:a16="http://schemas.microsoft.com/office/drawing/2014/main" id="{89B5B79F-43C6-D14C-B0C2-CA2B72A0F524}"/>
                </a:ext>
              </a:extLst>
            </p:cNvPr>
            <p:cNvSpPr/>
            <p:nvPr/>
          </p:nvSpPr>
          <p:spPr>
            <a:xfrm>
              <a:off x="1982859" y="4015409"/>
              <a:ext cx="163993" cy="16399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KR"/>
            </a:p>
          </p:txBody>
        </p:sp>
        <p:cxnSp>
          <p:nvCxnSpPr>
            <p:cNvPr id="51" name="Straight Connector 50">
              <a:extLst>
                <a:ext uri="{FF2B5EF4-FFF2-40B4-BE49-F238E27FC236}">
                  <a16:creationId xmlns:a16="http://schemas.microsoft.com/office/drawing/2014/main" id="{E47048AB-9775-8E4E-BF8B-3476C15F8475}"/>
                </a:ext>
              </a:extLst>
            </p:cNvPr>
            <p:cNvCxnSpPr/>
            <p:nvPr/>
          </p:nvCxnSpPr>
          <p:spPr>
            <a:xfrm>
              <a:off x="2067339" y="3425813"/>
              <a:ext cx="0" cy="1424934"/>
            </a:xfrm>
            <a:prstGeom prst="line">
              <a:avLst/>
            </a:prstGeom>
          </p:spPr>
          <p:style>
            <a:lnRef idx="1">
              <a:schemeClr val="dk1"/>
            </a:lnRef>
            <a:fillRef idx="0">
              <a:schemeClr val="dk1"/>
            </a:fillRef>
            <a:effectRef idx="0">
              <a:schemeClr val="dk1"/>
            </a:effectRef>
            <a:fontRef idx="minor">
              <a:schemeClr val="tx1"/>
            </a:fontRef>
          </p:style>
        </p:cxnSp>
      </p:grpSp>
      <p:grpSp>
        <p:nvGrpSpPr>
          <p:cNvPr id="52" name="Group 51">
            <a:extLst>
              <a:ext uri="{FF2B5EF4-FFF2-40B4-BE49-F238E27FC236}">
                <a16:creationId xmlns:a16="http://schemas.microsoft.com/office/drawing/2014/main" id="{FD3C1875-10A4-C740-B13E-CA770A945CB4}"/>
              </a:ext>
            </a:extLst>
          </p:cNvPr>
          <p:cNvGrpSpPr/>
          <p:nvPr/>
        </p:nvGrpSpPr>
        <p:grpSpPr>
          <a:xfrm>
            <a:off x="2240876" y="4039011"/>
            <a:ext cx="163993" cy="1424934"/>
            <a:chOff x="1982859" y="3425813"/>
            <a:chExt cx="163993" cy="1424934"/>
          </a:xfrm>
        </p:grpSpPr>
        <p:sp>
          <p:nvSpPr>
            <p:cNvPr id="53" name="Oval 52">
              <a:extLst>
                <a:ext uri="{FF2B5EF4-FFF2-40B4-BE49-F238E27FC236}">
                  <a16:creationId xmlns:a16="http://schemas.microsoft.com/office/drawing/2014/main" id="{FE1F80EE-2119-2B42-ACD2-BDE301E0B4DA}"/>
                </a:ext>
              </a:extLst>
            </p:cNvPr>
            <p:cNvSpPr/>
            <p:nvPr/>
          </p:nvSpPr>
          <p:spPr>
            <a:xfrm>
              <a:off x="1982859" y="4015409"/>
              <a:ext cx="163993" cy="16399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KR"/>
            </a:p>
          </p:txBody>
        </p:sp>
        <p:cxnSp>
          <p:nvCxnSpPr>
            <p:cNvPr id="54" name="Straight Connector 53">
              <a:extLst>
                <a:ext uri="{FF2B5EF4-FFF2-40B4-BE49-F238E27FC236}">
                  <a16:creationId xmlns:a16="http://schemas.microsoft.com/office/drawing/2014/main" id="{328D7B80-3280-8943-832C-221E22248BFF}"/>
                </a:ext>
              </a:extLst>
            </p:cNvPr>
            <p:cNvCxnSpPr/>
            <p:nvPr/>
          </p:nvCxnSpPr>
          <p:spPr>
            <a:xfrm>
              <a:off x="2067339" y="3425813"/>
              <a:ext cx="0" cy="1424934"/>
            </a:xfrm>
            <a:prstGeom prst="line">
              <a:avLst/>
            </a:prstGeom>
          </p:spPr>
          <p:style>
            <a:lnRef idx="1">
              <a:schemeClr val="dk1"/>
            </a:lnRef>
            <a:fillRef idx="0">
              <a:schemeClr val="dk1"/>
            </a:fillRef>
            <a:effectRef idx="0">
              <a:schemeClr val="dk1"/>
            </a:effectRef>
            <a:fontRef idx="minor">
              <a:schemeClr val="tx1"/>
            </a:fontRef>
          </p:style>
        </p:cxnSp>
      </p:grpSp>
      <p:grpSp>
        <p:nvGrpSpPr>
          <p:cNvPr id="55" name="Group 54">
            <a:extLst>
              <a:ext uri="{FF2B5EF4-FFF2-40B4-BE49-F238E27FC236}">
                <a16:creationId xmlns:a16="http://schemas.microsoft.com/office/drawing/2014/main" id="{98C32B4D-A100-D042-BBC9-662874C0AD4A}"/>
              </a:ext>
            </a:extLst>
          </p:cNvPr>
          <p:cNvGrpSpPr/>
          <p:nvPr/>
        </p:nvGrpSpPr>
        <p:grpSpPr>
          <a:xfrm>
            <a:off x="2807645" y="3983654"/>
            <a:ext cx="163993" cy="1424934"/>
            <a:chOff x="1982859" y="3425813"/>
            <a:chExt cx="163993" cy="1424934"/>
          </a:xfrm>
        </p:grpSpPr>
        <p:sp>
          <p:nvSpPr>
            <p:cNvPr id="56" name="Oval 55">
              <a:extLst>
                <a:ext uri="{FF2B5EF4-FFF2-40B4-BE49-F238E27FC236}">
                  <a16:creationId xmlns:a16="http://schemas.microsoft.com/office/drawing/2014/main" id="{9E7C79E4-F0E5-5242-B187-5367D21AF1A1}"/>
                </a:ext>
              </a:extLst>
            </p:cNvPr>
            <p:cNvSpPr/>
            <p:nvPr/>
          </p:nvSpPr>
          <p:spPr>
            <a:xfrm>
              <a:off x="1982859" y="4015409"/>
              <a:ext cx="163993" cy="16399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KR"/>
            </a:p>
          </p:txBody>
        </p:sp>
        <p:cxnSp>
          <p:nvCxnSpPr>
            <p:cNvPr id="57" name="Straight Connector 56">
              <a:extLst>
                <a:ext uri="{FF2B5EF4-FFF2-40B4-BE49-F238E27FC236}">
                  <a16:creationId xmlns:a16="http://schemas.microsoft.com/office/drawing/2014/main" id="{0CA9261F-3C85-1445-9B2F-FF10C1372489}"/>
                </a:ext>
              </a:extLst>
            </p:cNvPr>
            <p:cNvCxnSpPr/>
            <p:nvPr/>
          </p:nvCxnSpPr>
          <p:spPr>
            <a:xfrm>
              <a:off x="2067339" y="3425813"/>
              <a:ext cx="0" cy="1424934"/>
            </a:xfrm>
            <a:prstGeom prst="line">
              <a:avLst/>
            </a:prstGeom>
          </p:spPr>
          <p:style>
            <a:lnRef idx="1">
              <a:schemeClr val="dk1"/>
            </a:lnRef>
            <a:fillRef idx="0">
              <a:schemeClr val="dk1"/>
            </a:fillRef>
            <a:effectRef idx="0">
              <a:schemeClr val="dk1"/>
            </a:effectRef>
            <a:fontRef idx="minor">
              <a:schemeClr val="tx1"/>
            </a:fontRef>
          </p:style>
        </p:cxnSp>
      </p:grpSp>
      <p:grpSp>
        <p:nvGrpSpPr>
          <p:cNvPr id="58" name="Group 57">
            <a:extLst>
              <a:ext uri="{FF2B5EF4-FFF2-40B4-BE49-F238E27FC236}">
                <a16:creationId xmlns:a16="http://schemas.microsoft.com/office/drawing/2014/main" id="{88131600-9322-0842-877C-D2796FFA6BD7}"/>
              </a:ext>
            </a:extLst>
          </p:cNvPr>
          <p:cNvGrpSpPr/>
          <p:nvPr/>
        </p:nvGrpSpPr>
        <p:grpSpPr>
          <a:xfrm>
            <a:off x="3049495" y="4142198"/>
            <a:ext cx="163993" cy="1424934"/>
            <a:chOff x="1982859" y="3425813"/>
            <a:chExt cx="163993" cy="1424934"/>
          </a:xfrm>
        </p:grpSpPr>
        <p:sp>
          <p:nvSpPr>
            <p:cNvPr id="59" name="Oval 58">
              <a:extLst>
                <a:ext uri="{FF2B5EF4-FFF2-40B4-BE49-F238E27FC236}">
                  <a16:creationId xmlns:a16="http://schemas.microsoft.com/office/drawing/2014/main" id="{04EFB7E7-4A75-EB47-AA0D-29F06278DD23}"/>
                </a:ext>
              </a:extLst>
            </p:cNvPr>
            <p:cNvSpPr/>
            <p:nvPr/>
          </p:nvSpPr>
          <p:spPr>
            <a:xfrm>
              <a:off x="1982859" y="4015409"/>
              <a:ext cx="163993" cy="16399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KR"/>
            </a:p>
          </p:txBody>
        </p:sp>
        <p:cxnSp>
          <p:nvCxnSpPr>
            <p:cNvPr id="60" name="Straight Connector 59">
              <a:extLst>
                <a:ext uri="{FF2B5EF4-FFF2-40B4-BE49-F238E27FC236}">
                  <a16:creationId xmlns:a16="http://schemas.microsoft.com/office/drawing/2014/main" id="{540FF224-BA69-AB48-9AC2-0434B9198DB8}"/>
                </a:ext>
              </a:extLst>
            </p:cNvPr>
            <p:cNvCxnSpPr/>
            <p:nvPr/>
          </p:nvCxnSpPr>
          <p:spPr>
            <a:xfrm>
              <a:off x="2067339" y="3425813"/>
              <a:ext cx="0" cy="1424934"/>
            </a:xfrm>
            <a:prstGeom prst="line">
              <a:avLst/>
            </a:prstGeom>
          </p:spPr>
          <p:style>
            <a:lnRef idx="1">
              <a:schemeClr val="dk1"/>
            </a:lnRef>
            <a:fillRef idx="0">
              <a:schemeClr val="dk1"/>
            </a:fillRef>
            <a:effectRef idx="0">
              <a:schemeClr val="dk1"/>
            </a:effectRef>
            <a:fontRef idx="minor">
              <a:schemeClr val="tx1"/>
            </a:fontRef>
          </p:style>
        </p:cxnSp>
      </p:grpSp>
      <p:grpSp>
        <p:nvGrpSpPr>
          <p:cNvPr id="61" name="Group 60">
            <a:extLst>
              <a:ext uri="{FF2B5EF4-FFF2-40B4-BE49-F238E27FC236}">
                <a16:creationId xmlns:a16="http://schemas.microsoft.com/office/drawing/2014/main" id="{D288AD32-E549-D44F-B22C-FD056180B2E8}"/>
              </a:ext>
            </a:extLst>
          </p:cNvPr>
          <p:cNvGrpSpPr/>
          <p:nvPr/>
        </p:nvGrpSpPr>
        <p:grpSpPr>
          <a:xfrm>
            <a:off x="3711008" y="3929836"/>
            <a:ext cx="163993" cy="1424934"/>
            <a:chOff x="1982859" y="3425813"/>
            <a:chExt cx="163993" cy="1424934"/>
          </a:xfrm>
        </p:grpSpPr>
        <p:sp>
          <p:nvSpPr>
            <p:cNvPr id="62" name="Oval 61">
              <a:extLst>
                <a:ext uri="{FF2B5EF4-FFF2-40B4-BE49-F238E27FC236}">
                  <a16:creationId xmlns:a16="http://schemas.microsoft.com/office/drawing/2014/main" id="{CB457C5B-981E-9A48-9903-4C2F721FBB75}"/>
                </a:ext>
              </a:extLst>
            </p:cNvPr>
            <p:cNvSpPr/>
            <p:nvPr/>
          </p:nvSpPr>
          <p:spPr>
            <a:xfrm>
              <a:off x="1982859" y="4015409"/>
              <a:ext cx="163993" cy="16399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KR"/>
            </a:p>
          </p:txBody>
        </p:sp>
        <p:cxnSp>
          <p:nvCxnSpPr>
            <p:cNvPr id="63" name="Straight Connector 62">
              <a:extLst>
                <a:ext uri="{FF2B5EF4-FFF2-40B4-BE49-F238E27FC236}">
                  <a16:creationId xmlns:a16="http://schemas.microsoft.com/office/drawing/2014/main" id="{BAFDAAB9-CF13-C847-BD74-D72195CACEF9}"/>
                </a:ext>
              </a:extLst>
            </p:cNvPr>
            <p:cNvCxnSpPr/>
            <p:nvPr/>
          </p:nvCxnSpPr>
          <p:spPr>
            <a:xfrm>
              <a:off x="2067339" y="3425813"/>
              <a:ext cx="0" cy="1424934"/>
            </a:xfrm>
            <a:prstGeom prst="line">
              <a:avLst/>
            </a:prstGeom>
          </p:spPr>
          <p:style>
            <a:lnRef idx="1">
              <a:schemeClr val="dk1"/>
            </a:lnRef>
            <a:fillRef idx="0">
              <a:schemeClr val="dk1"/>
            </a:fillRef>
            <a:effectRef idx="0">
              <a:schemeClr val="dk1"/>
            </a:effectRef>
            <a:fontRef idx="minor">
              <a:schemeClr val="tx1"/>
            </a:fontRef>
          </p:style>
        </p:cxnSp>
      </p:grpSp>
      <p:grpSp>
        <p:nvGrpSpPr>
          <p:cNvPr id="64" name="Group 63">
            <a:extLst>
              <a:ext uri="{FF2B5EF4-FFF2-40B4-BE49-F238E27FC236}">
                <a16:creationId xmlns:a16="http://schemas.microsoft.com/office/drawing/2014/main" id="{D6421712-B7B4-FF48-9A2B-73E6D174FA61}"/>
              </a:ext>
            </a:extLst>
          </p:cNvPr>
          <p:cNvGrpSpPr/>
          <p:nvPr/>
        </p:nvGrpSpPr>
        <p:grpSpPr>
          <a:xfrm>
            <a:off x="7514724" y="5161245"/>
            <a:ext cx="163993" cy="336556"/>
            <a:chOff x="1982859" y="3941467"/>
            <a:chExt cx="163993" cy="336556"/>
          </a:xfrm>
        </p:grpSpPr>
        <p:sp>
          <p:nvSpPr>
            <p:cNvPr id="65" name="Oval 64">
              <a:extLst>
                <a:ext uri="{FF2B5EF4-FFF2-40B4-BE49-F238E27FC236}">
                  <a16:creationId xmlns:a16="http://schemas.microsoft.com/office/drawing/2014/main" id="{3732EDD8-CCFB-BA43-9120-732D44287B45}"/>
                </a:ext>
              </a:extLst>
            </p:cNvPr>
            <p:cNvSpPr/>
            <p:nvPr/>
          </p:nvSpPr>
          <p:spPr>
            <a:xfrm>
              <a:off x="1982859" y="4015409"/>
              <a:ext cx="163993" cy="16399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KR"/>
            </a:p>
          </p:txBody>
        </p:sp>
        <p:cxnSp>
          <p:nvCxnSpPr>
            <p:cNvPr id="66" name="Straight Connector 65">
              <a:extLst>
                <a:ext uri="{FF2B5EF4-FFF2-40B4-BE49-F238E27FC236}">
                  <a16:creationId xmlns:a16="http://schemas.microsoft.com/office/drawing/2014/main" id="{54EDBEE3-EFBB-1F46-89EC-7A4369DC4FDF}"/>
                </a:ext>
              </a:extLst>
            </p:cNvPr>
            <p:cNvCxnSpPr>
              <a:cxnSpLocks/>
            </p:cNvCxnSpPr>
            <p:nvPr/>
          </p:nvCxnSpPr>
          <p:spPr>
            <a:xfrm>
              <a:off x="2067339" y="3941467"/>
              <a:ext cx="0" cy="336556"/>
            </a:xfrm>
            <a:prstGeom prst="line">
              <a:avLst/>
            </a:prstGeom>
          </p:spPr>
          <p:style>
            <a:lnRef idx="1">
              <a:schemeClr val="dk1"/>
            </a:lnRef>
            <a:fillRef idx="0">
              <a:schemeClr val="dk1"/>
            </a:fillRef>
            <a:effectRef idx="0">
              <a:schemeClr val="dk1"/>
            </a:effectRef>
            <a:fontRef idx="minor">
              <a:schemeClr val="tx1"/>
            </a:fontRef>
          </p:style>
        </p:cxnSp>
      </p:grpSp>
      <p:grpSp>
        <p:nvGrpSpPr>
          <p:cNvPr id="67" name="Group 66">
            <a:extLst>
              <a:ext uri="{FF2B5EF4-FFF2-40B4-BE49-F238E27FC236}">
                <a16:creationId xmlns:a16="http://schemas.microsoft.com/office/drawing/2014/main" id="{972B5438-D583-3049-94B7-C2176A548174}"/>
              </a:ext>
            </a:extLst>
          </p:cNvPr>
          <p:cNvGrpSpPr/>
          <p:nvPr/>
        </p:nvGrpSpPr>
        <p:grpSpPr>
          <a:xfrm>
            <a:off x="9003763" y="4474025"/>
            <a:ext cx="163993" cy="336556"/>
            <a:chOff x="1982859" y="3941467"/>
            <a:chExt cx="163993" cy="336556"/>
          </a:xfrm>
        </p:grpSpPr>
        <p:sp>
          <p:nvSpPr>
            <p:cNvPr id="68" name="Oval 67">
              <a:extLst>
                <a:ext uri="{FF2B5EF4-FFF2-40B4-BE49-F238E27FC236}">
                  <a16:creationId xmlns:a16="http://schemas.microsoft.com/office/drawing/2014/main" id="{DFC4E0A0-B0C0-D845-ACDF-B0A006A59E38}"/>
                </a:ext>
              </a:extLst>
            </p:cNvPr>
            <p:cNvSpPr/>
            <p:nvPr/>
          </p:nvSpPr>
          <p:spPr>
            <a:xfrm>
              <a:off x="1982859" y="4015409"/>
              <a:ext cx="163993" cy="16399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KR"/>
            </a:p>
          </p:txBody>
        </p:sp>
        <p:cxnSp>
          <p:nvCxnSpPr>
            <p:cNvPr id="69" name="Straight Connector 68">
              <a:extLst>
                <a:ext uri="{FF2B5EF4-FFF2-40B4-BE49-F238E27FC236}">
                  <a16:creationId xmlns:a16="http://schemas.microsoft.com/office/drawing/2014/main" id="{A9B9622F-537D-AE41-8359-0504F1C27932}"/>
                </a:ext>
              </a:extLst>
            </p:cNvPr>
            <p:cNvCxnSpPr>
              <a:cxnSpLocks/>
            </p:cNvCxnSpPr>
            <p:nvPr/>
          </p:nvCxnSpPr>
          <p:spPr>
            <a:xfrm>
              <a:off x="2067339" y="3941467"/>
              <a:ext cx="0" cy="336556"/>
            </a:xfrm>
            <a:prstGeom prst="line">
              <a:avLst/>
            </a:prstGeom>
          </p:spPr>
          <p:style>
            <a:lnRef idx="1">
              <a:schemeClr val="dk1"/>
            </a:lnRef>
            <a:fillRef idx="0">
              <a:schemeClr val="dk1"/>
            </a:fillRef>
            <a:effectRef idx="0">
              <a:schemeClr val="dk1"/>
            </a:effectRef>
            <a:fontRef idx="minor">
              <a:schemeClr val="tx1"/>
            </a:fontRef>
          </p:style>
        </p:cxnSp>
      </p:grpSp>
      <p:grpSp>
        <p:nvGrpSpPr>
          <p:cNvPr id="70" name="Group 69">
            <a:extLst>
              <a:ext uri="{FF2B5EF4-FFF2-40B4-BE49-F238E27FC236}">
                <a16:creationId xmlns:a16="http://schemas.microsoft.com/office/drawing/2014/main" id="{17CB203C-8004-E644-873A-7EB969838FBD}"/>
              </a:ext>
            </a:extLst>
          </p:cNvPr>
          <p:cNvGrpSpPr/>
          <p:nvPr/>
        </p:nvGrpSpPr>
        <p:grpSpPr>
          <a:xfrm>
            <a:off x="10729926" y="4418762"/>
            <a:ext cx="163993" cy="336556"/>
            <a:chOff x="1982859" y="3941467"/>
            <a:chExt cx="163993" cy="336556"/>
          </a:xfrm>
        </p:grpSpPr>
        <p:sp>
          <p:nvSpPr>
            <p:cNvPr id="71" name="Oval 70">
              <a:extLst>
                <a:ext uri="{FF2B5EF4-FFF2-40B4-BE49-F238E27FC236}">
                  <a16:creationId xmlns:a16="http://schemas.microsoft.com/office/drawing/2014/main" id="{83E74EE2-28C0-9945-B87D-B9331D650FED}"/>
                </a:ext>
              </a:extLst>
            </p:cNvPr>
            <p:cNvSpPr/>
            <p:nvPr/>
          </p:nvSpPr>
          <p:spPr>
            <a:xfrm>
              <a:off x="1982859" y="4015409"/>
              <a:ext cx="163993" cy="16399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KR"/>
            </a:p>
          </p:txBody>
        </p:sp>
        <p:cxnSp>
          <p:nvCxnSpPr>
            <p:cNvPr id="72" name="Straight Connector 71">
              <a:extLst>
                <a:ext uri="{FF2B5EF4-FFF2-40B4-BE49-F238E27FC236}">
                  <a16:creationId xmlns:a16="http://schemas.microsoft.com/office/drawing/2014/main" id="{253F3141-E6E3-DA41-8EE9-E46DF14E61F9}"/>
                </a:ext>
              </a:extLst>
            </p:cNvPr>
            <p:cNvCxnSpPr>
              <a:cxnSpLocks/>
            </p:cNvCxnSpPr>
            <p:nvPr/>
          </p:nvCxnSpPr>
          <p:spPr>
            <a:xfrm>
              <a:off x="2067339" y="3941467"/>
              <a:ext cx="0" cy="336556"/>
            </a:xfrm>
            <a:prstGeom prst="line">
              <a:avLst/>
            </a:prstGeom>
          </p:spPr>
          <p:style>
            <a:lnRef idx="1">
              <a:schemeClr val="dk1"/>
            </a:lnRef>
            <a:fillRef idx="0">
              <a:schemeClr val="dk1"/>
            </a:fillRef>
            <a:effectRef idx="0">
              <a:schemeClr val="dk1"/>
            </a:effectRef>
            <a:fontRef idx="minor">
              <a:schemeClr val="tx1"/>
            </a:fontRef>
          </p:style>
        </p:cxnSp>
      </p:grpSp>
      <p:sp>
        <p:nvSpPr>
          <p:cNvPr id="18" name="TextBox 17">
            <a:extLst>
              <a:ext uri="{FF2B5EF4-FFF2-40B4-BE49-F238E27FC236}">
                <a16:creationId xmlns:a16="http://schemas.microsoft.com/office/drawing/2014/main" id="{1A04E313-4E40-494C-8313-9618E2F01E07}"/>
              </a:ext>
            </a:extLst>
          </p:cNvPr>
          <p:cNvSpPr txBox="1"/>
          <p:nvPr/>
        </p:nvSpPr>
        <p:spPr>
          <a:xfrm>
            <a:off x="3026166" y="3154025"/>
            <a:ext cx="1663546" cy="369332"/>
          </a:xfrm>
          <a:prstGeom prst="rect">
            <a:avLst/>
          </a:prstGeom>
          <a:noFill/>
        </p:spPr>
        <p:txBody>
          <a:bodyPr wrap="square" rtlCol="0">
            <a:spAutoFit/>
          </a:bodyPr>
          <a:lstStyle/>
          <a:p>
            <a:r>
              <a:rPr lang="en-KR">
                <a:solidFill>
                  <a:srgbClr val="FF0000"/>
                </a:solidFill>
              </a:rPr>
              <a:t>SNR too low</a:t>
            </a:r>
          </a:p>
        </p:txBody>
      </p:sp>
      <p:sp>
        <p:nvSpPr>
          <p:cNvPr id="73" name="TextBox 72">
            <a:extLst>
              <a:ext uri="{FF2B5EF4-FFF2-40B4-BE49-F238E27FC236}">
                <a16:creationId xmlns:a16="http://schemas.microsoft.com/office/drawing/2014/main" id="{89F47293-8B21-B447-8DD1-B188917083BE}"/>
              </a:ext>
            </a:extLst>
          </p:cNvPr>
          <p:cNvSpPr txBox="1"/>
          <p:nvPr/>
        </p:nvSpPr>
        <p:spPr>
          <a:xfrm>
            <a:off x="8482858" y="3250121"/>
            <a:ext cx="2866536" cy="369332"/>
          </a:xfrm>
          <a:prstGeom prst="rect">
            <a:avLst/>
          </a:prstGeom>
          <a:noFill/>
        </p:spPr>
        <p:txBody>
          <a:bodyPr wrap="square" rtlCol="0">
            <a:spAutoFit/>
          </a:bodyPr>
          <a:lstStyle/>
          <a:p>
            <a:r>
              <a:rPr lang="en-KR">
                <a:solidFill>
                  <a:srgbClr val="FF0000"/>
                </a:solidFill>
              </a:rPr>
              <a:t>Sampling rate too low</a:t>
            </a:r>
          </a:p>
        </p:txBody>
      </p:sp>
    </p:spTree>
    <p:extLst>
      <p:ext uri="{BB962C8B-B14F-4D97-AF65-F5344CB8AC3E}">
        <p14:creationId xmlns:p14="http://schemas.microsoft.com/office/powerpoint/2010/main" val="24710643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F0882A7-1FF4-B14A-9ABC-CC0D04ED5514}"/>
              </a:ext>
            </a:extLst>
          </p:cNvPr>
          <p:cNvSpPr>
            <a:spLocks noGrp="1"/>
          </p:cNvSpPr>
          <p:nvPr>
            <p:ph idx="1"/>
          </p:nvPr>
        </p:nvSpPr>
        <p:spPr/>
        <p:txBody>
          <a:bodyPr/>
          <a:lstStyle/>
          <a:p>
            <a:r>
              <a:rPr lang="en-KR"/>
              <a:t>You have to be more quantitative.</a:t>
            </a:r>
          </a:p>
          <a:p>
            <a:r>
              <a:rPr lang="en-KR"/>
              <a:t>If you use cepheid variable to get the distance, you have to know the cepheid's apparent magnitude and variable period.</a:t>
            </a:r>
          </a:p>
          <a:p>
            <a:pPr lvl="1"/>
            <a:r>
              <a:rPr lang="en-KR"/>
              <a:t>Based on available info, estimate SNR and sampling rate.</a:t>
            </a:r>
          </a:p>
          <a:p>
            <a:pPr lvl="1"/>
            <a:r>
              <a:rPr lang="en-KR"/>
              <a:t>First, google the keywords ("cepheids in &lt;galaxy name&gt;", "cepheids luminosity period relation", …) and see research papers.</a:t>
            </a:r>
          </a:p>
          <a:p>
            <a:pPr lvl="1"/>
            <a:r>
              <a:rPr lang="en-KR"/>
              <a:t>If google says the cepheid catalogued mag ~ 19 mag, with amplitude ± 0.7 mag, period of 30 days,</a:t>
            </a:r>
          </a:p>
          <a:p>
            <a:pPr lvl="2"/>
            <a:r>
              <a:rPr lang="en-KR"/>
              <a:t>we need sampling rate of at least once a week (Nyquist says at least one </a:t>
            </a:r>
            <a:r>
              <a:rPr lang="en-KR" i="1" u="sng"/>
              <a:t>successful</a:t>
            </a:r>
            <a:r>
              <a:rPr lang="en-KR" i="1"/>
              <a:t> </a:t>
            </a:r>
            <a:r>
              <a:rPr lang="en-KR"/>
              <a:t>sampling every 15 days but weather, etc…)</a:t>
            </a:r>
          </a:p>
          <a:p>
            <a:pPr lvl="2"/>
            <a:r>
              <a:rPr lang="en-KR"/>
              <a:t>we need resolution better than ~ 0.2 mag to clearly see the light curve (SNR &gt; 5). </a:t>
            </a:r>
          </a:p>
          <a:p>
            <a:pPr lvl="1"/>
            <a:r>
              <a:rPr lang="en-KR"/>
              <a:t>Also, you may want the distance measurement error-bar as small as possible. If you want ± 10% error, </a:t>
            </a:r>
          </a:p>
          <a:p>
            <a:pPr marL="738900" lvl="2" indent="-342900">
              <a:buFont typeface="+mj-lt"/>
              <a:buAutoNum type="arabicPeriod"/>
            </a:pPr>
            <a:r>
              <a:rPr lang="en-KR"/>
              <a:t>The mean mag of the star must have error &lt; 0.1 mag (SNR * sqrt(N) ≳ 10)</a:t>
            </a:r>
          </a:p>
          <a:p>
            <a:pPr marL="738900" lvl="2" indent="-342900">
              <a:buFont typeface="+mj-lt"/>
              <a:buAutoNum type="arabicPeriod"/>
            </a:pPr>
            <a:r>
              <a:rPr lang="en-KR"/>
              <a:t>The error in mean mag propagated through the luminosity-period relation must be smaller than 10%.</a:t>
            </a:r>
          </a:p>
          <a:p>
            <a:pPr marL="738900" lvl="2" indent="-342900">
              <a:buFont typeface="+mj-lt"/>
              <a:buAutoNum type="arabicPeriod"/>
            </a:pPr>
            <a:r>
              <a:rPr lang="en-KR"/>
              <a:t>Using these information, you may estimate required SNR.</a:t>
            </a:r>
          </a:p>
          <a:p>
            <a:pPr lvl="2"/>
            <a:endParaRPr lang="en-KR"/>
          </a:p>
        </p:txBody>
      </p:sp>
      <p:sp>
        <p:nvSpPr>
          <p:cNvPr id="3" name="Title 2">
            <a:extLst>
              <a:ext uri="{FF2B5EF4-FFF2-40B4-BE49-F238E27FC236}">
                <a16:creationId xmlns:a16="http://schemas.microsoft.com/office/drawing/2014/main" id="{7ECFB875-B933-8640-AD1A-DFFA224EE724}"/>
              </a:ext>
            </a:extLst>
          </p:cNvPr>
          <p:cNvSpPr>
            <a:spLocks noGrp="1"/>
          </p:cNvSpPr>
          <p:nvPr>
            <p:ph type="title"/>
          </p:nvPr>
        </p:nvSpPr>
        <p:spPr/>
        <p:txBody>
          <a:bodyPr>
            <a:normAutofit fontScale="90000"/>
          </a:bodyPr>
          <a:lstStyle/>
          <a:p>
            <a:r>
              <a:rPr lang="en-KR"/>
              <a:t>SNR, sampling requirements</a:t>
            </a:r>
          </a:p>
        </p:txBody>
      </p:sp>
    </p:spTree>
    <p:extLst>
      <p:ext uri="{BB962C8B-B14F-4D97-AF65-F5344CB8AC3E}">
        <p14:creationId xmlns:p14="http://schemas.microsoft.com/office/powerpoint/2010/main" val="4904785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69648A0-25BF-2C4F-B909-FE5AF4740EA9}"/>
              </a:ext>
            </a:extLst>
          </p:cNvPr>
          <p:cNvSpPr>
            <a:spLocks noGrp="1"/>
          </p:cNvSpPr>
          <p:nvPr>
            <p:ph idx="1"/>
          </p:nvPr>
        </p:nvSpPr>
        <p:spPr/>
        <p:txBody>
          <a:bodyPr/>
          <a:lstStyle/>
          <a:p>
            <a:r>
              <a:rPr lang="en-KR"/>
              <a:t>The reason you observe standard stars is to get the standardized mag of your object.</a:t>
            </a:r>
          </a:p>
          <a:p>
            <a:pPr lvl="1"/>
            <a:r>
              <a:rPr lang="en-KR"/>
              <a:t>If you only need relative photometry, maybe there's no need to observe standard star at all.</a:t>
            </a:r>
          </a:p>
          <a:p>
            <a:pPr lvl="2"/>
            <a:r>
              <a:rPr lang="en-KR"/>
              <a:t>but you need quantitative justification.</a:t>
            </a:r>
          </a:p>
          <a:p>
            <a:pPr lvl="1"/>
            <a:r>
              <a:rPr lang="en-KR"/>
              <a:t>It is better to obtain SNR &gt; 100 for standard stars.</a:t>
            </a:r>
          </a:p>
          <a:p>
            <a:pPr lvl="2"/>
            <a:r>
              <a:rPr lang="en-KR"/>
              <a:t>Example: Each frame has SNR = 50 &amp; You took 4 frames. Then combined SNR ~ sqrt(N)*SNR-per-frame = 100 (based on CLT).</a:t>
            </a:r>
          </a:p>
          <a:p>
            <a:pPr lvl="1"/>
            <a:r>
              <a:rPr lang="en-KR"/>
              <a:t>Take as many standard star frame as possible, because the sky condition may vary.</a:t>
            </a:r>
          </a:p>
          <a:p>
            <a:pPr lvl="1"/>
            <a:r>
              <a:rPr lang="en-KR"/>
              <a:t>If you found the sky condition significantly varied based on the analysis on the standard star frame, you may have to decide whether to discard all the data on that night. </a:t>
            </a:r>
          </a:p>
          <a:p>
            <a:pPr lvl="1"/>
            <a:r>
              <a:rPr lang="en-KR"/>
              <a:t>Also, if the SNR of the standard star is not enough, you may be stuck in a situation that you cannot standardize the data at all…! This is a disaster, so taking standard star should be the first priority than taking your targets.</a:t>
            </a:r>
          </a:p>
          <a:p>
            <a:pPr lvl="1"/>
            <a:endParaRPr lang="en-KR"/>
          </a:p>
        </p:txBody>
      </p:sp>
      <p:sp>
        <p:nvSpPr>
          <p:cNvPr id="3" name="Title 2">
            <a:extLst>
              <a:ext uri="{FF2B5EF4-FFF2-40B4-BE49-F238E27FC236}">
                <a16:creationId xmlns:a16="http://schemas.microsoft.com/office/drawing/2014/main" id="{9CF63F2B-659B-6C48-9698-DD22B7EA86F6}"/>
              </a:ext>
            </a:extLst>
          </p:cNvPr>
          <p:cNvSpPr>
            <a:spLocks noGrp="1"/>
          </p:cNvSpPr>
          <p:nvPr>
            <p:ph type="title"/>
          </p:nvPr>
        </p:nvSpPr>
        <p:spPr/>
        <p:txBody>
          <a:bodyPr>
            <a:normAutofit fontScale="90000"/>
          </a:bodyPr>
          <a:lstStyle/>
          <a:p>
            <a:r>
              <a:rPr lang="en-KR"/>
              <a:t>SNR, sampling requirements (Standard stars)</a:t>
            </a:r>
          </a:p>
        </p:txBody>
      </p:sp>
    </p:spTree>
    <p:extLst>
      <p:ext uri="{BB962C8B-B14F-4D97-AF65-F5344CB8AC3E}">
        <p14:creationId xmlns:p14="http://schemas.microsoft.com/office/powerpoint/2010/main" val="14619671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83C82A6-CB0E-0B4B-97DD-F3766C1D6E4F}"/>
              </a:ext>
            </a:extLst>
          </p:cNvPr>
          <p:cNvSpPr>
            <a:spLocks noGrp="1"/>
          </p:cNvSpPr>
          <p:nvPr>
            <p:ph idx="1"/>
          </p:nvPr>
        </p:nvSpPr>
        <p:spPr>
          <a:xfrm>
            <a:off x="361008" y="936953"/>
            <a:ext cx="5662105" cy="5250091"/>
          </a:xfrm>
        </p:spPr>
        <p:txBody>
          <a:bodyPr/>
          <a:lstStyle/>
          <a:p>
            <a:r>
              <a:rPr lang="en-KR"/>
              <a:t>Not only just provide the time-altitude chart, but please describe in which order you will observe the object (and standard star, etc). </a:t>
            </a:r>
          </a:p>
          <a:p>
            <a:pPr lvl="1"/>
            <a:r>
              <a:rPr lang="en-KR"/>
              <a:t>You must have considered airmass at least.</a:t>
            </a:r>
          </a:p>
        </p:txBody>
      </p:sp>
      <p:sp>
        <p:nvSpPr>
          <p:cNvPr id="3" name="Title 2">
            <a:extLst>
              <a:ext uri="{FF2B5EF4-FFF2-40B4-BE49-F238E27FC236}">
                <a16:creationId xmlns:a16="http://schemas.microsoft.com/office/drawing/2014/main" id="{E047DF41-E095-C640-AD35-B4692A88241F}"/>
              </a:ext>
            </a:extLst>
          </p:cNvPr>
          <p:cNvSpPr>
            <a:spLocks noGrp="1"/>
          </p:cNvSpPr>
          <p:nvPr>
            <p:ph type="title"/>
          </p:nvPr>
        </p:nvSpPr>
        <p:spPr/>
        <p:txBody>
          <a:bodyPr>
            <a:normAutofit fontScale="90000"/>
          </a:bodyPr>
          <a:lstStyle/>
          <a:p>
            <a:r>
              <a:rPr lang="en-KR"/>
              <a:t>Observation Schedule</a:t>
            </a:r>
          </a:p>
        </p:txBody>
      </p:sp>
      <p:pic>
        <p:nvPicPr>
          <p:cNvPr id="4" name="Picture 3">
            <a:extLst>
              <a:ext uri="{FF2B5EF4-FFF2-40B4-BE49-F238E27FC236}">
                <a16:creationId xmlns:a16="http://schemas.microsoft.com/office/drawing/2014/main" id="{6AB181E6-5240-E640-B11F-06EDDC8D3A80}"/>
              </a:ext>
            </a:extLst>
          </p:cNvPr>
          <p:cNvPicPr>
            <a:picLocks noChangeAspect="1"/>
          </p:cNvPicPr>
          <p:nvPr/>
        </p:nvPicPr>
        <p:blipFill>
          <a:blip r:embed="rId2"/>
          <a:stretch>
            <a:fillRect/>
          </a:stretch>
        </p:blipFill>
        <p:spPr>
          <a:xfrm>
            <a:off x="5763361" y="1331842"/>
            <a:ext cx="6428639" cy="5526157"/>
          </a:xfrm>
          <a:prstGeom prst="rect">
            <a:avLst/>
          </a:prstGeom>
        </p:spPr>
      </p:pic>
      <p:sp>
        <p:nvSpPr>
          <p:cNvPr id="5" name="TextBox 4">
            <a:extLst>
              <a:ext uri="{FF2B5EF4-FFF2-40B4-BE49-F238E27FC236}">
                <a16:creationId xmlns:a16="http://schemas.microsoft.com/office/drawing/2014/main" id="{69A20903-AFFB-E340-AC5E-D7F0C227C0F8}"/>
              </a:ext>
            </a:extLst>
          </p:cNvPr>
          <p:cNvSpPr txBox="1"/>
          <p:nvPr/>
        </p:nvSpPr>
        <p:spPr>
          <a:xfrm>
            <a:off x="10118035" y="1116398"/>
            <a:ext cx="1377300" cy="215444"/>
          </a:xfrm>
          <a:prstGeom prst="rect">
            <a:avLst/>
          </a:prstGeom>
          <a:noFill/>
        </p:spPr>
        <p:txBody>
          <a:bodyPr wrap="none" rtlCol="0">
            <a:spAutoFit/>
          </a:bodyPr>
          <a:lstStyle/>
          <a:p>
            <a:r>
              <a:rPr lang="en-US" sz="800"/>
              <a:t>Student Chang, Yeonjin's </a:t>
            </a:r>
            <a:endParaRPr lang="en-KR" sz="800"/>
          </a:p>
        </p:txBody>
      </p:sp>
    </p:spTree>
    <p:extLst>
      <p:ext uri="{BB962C8B-B14F-4D97-AF65-F5344CB8AC3E}">
        <p14:creationId xmlns:p14="http://schemas.microsoft.com/office/powerpoint/2010/main" val="2158570639"/>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ysbach_template03" id="{DE9EA8D9-9A8E-3A4A-95FE-FA03CDC919E4}" vid="{CBCA2850-2718-C54E-AD2F-5F8C237A6110}"/>
    </a:ext>
  </a:extLst>
</a:theme>
</file>

<file path=docProps/app.xml><?xml version="1.0" encoding="utf-8"?>
<Properties xmlns="http://schemas.openxmlformats.org/officeDocument/2006/extended-properties" xmlns:vt="http://schemas.openxmlformats.org/officeDocument/2006/docPropsVTypes">
  <Template>ysbach_template03</Template>
  <TotalTime>2671</TotalTime>
  <Words>1752</Words>
  <Application>Microsoft Macintosh PowerPoint</Application>
  <PresentationFormat>Widescreen</PresentationFormat>
  <Paragraphs>154</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Cambria</vt:lpstr>
      <vt:lpstr>Consolas</vt:lpstr>
      <vt:lpstr>Times New Roman</vt:lpstr>
      <vt:lpstr>Wingdings</vt:lpstr>
      <vt:lpstr>Retrospect</vt:lpstr>
      <vt:lpstr>Help Note   for  a Homework Assignment  on  Observational Planning</vt:lpstr>
      <vt:lpstr>References</vt:lpstr>
      <vt:lpstr>Target Selection</vt:lpstr>
      <vt:lpstr>Target Selection</vt:lpstr>
      <vt:lpstr>SNR, sampling requirements</vt:lpstr>
      <vt:lpstr>SNR, sampling requirements</vt:lpstr>
      <vt:lpstr>SNR, sampling requirements</vt:lpstr>
      <vt:lpstr>SNR, sampling requirements (Standard stars)</vt:lpstr>
      <vt:lpstr>Observation Schedule</vt:lpstr>
      <vt:lpstr>Observation Schedule</vt:lpstr>
      <vt:lpstr>Star-Finding chart</vt:lpstr>
      <vt:lpstr>Star-Finding chart</vt:lpstr>
      <vt:lpstr>Star-Finding chart</vt:lpstr>
      <vt:lpstr>Star-Finding chart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Bach Yoonsoo</dc:creator>
  <cp:lastModifiedBy>Bach Yoonsoo</cp:lastModifiedBy>
  <cp:revision>42</cp:revision>
  <dcterms:created xsi:type="dcterms:W3CDTF">2020-06-13T06:44:01Z</dcterms:created>
  <dcterms:modified xsi:type="dcterms:W3CDTF">2020-06-15T04:47:02Z</dcterms:modified>
</cp:coreProperties>
</file>

<file path=docProps/thumbnail.jpeg>
</file>